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2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3.xml" ContentType="application/vnd.openxmlformats-officedocument.presentationml.notesSl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256" r:id="rId2"/>
    <p:sldId id="269" r:id="rId3"/>
    <p:sldId id="270" r:id="rId4"/>
    <p:sldId id="272" r:id="rId5"/>
    <p:sldId id="271" r:id="rId6"/>
    <p:sldId id="268" r:id="rId7"/>
    <p:sldId id="277" r:id="rId8"/>
    <p:sldId id="276" r:id="rId9"/>
    <p:sldId id="278" r:id="rId10"/>
    <p:sldId id="279" r:id="rId11"/>
    <p:sldId id="280" r:id="rId12"/>
    <p:sldId id="274" r:id="rId13"/>
    <p:sldId id="273" r:id="rId14"/>
  </p:sldIdLst>
  <p:sldSz cx="9144000" cy="6858000" type="screen4x3"/>
  <p:notesSz cx="9874250" cy="6797675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-28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-28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-28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-28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-28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-28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-28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-28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-28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9D300"/>
    <a:srgbClr val="0D6826"/>
    <a:srgbClr val="5B97B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777" autoAdjust="0"/>
    <p:restoredTop sz="94698" autoAdjust="0"/>
  </p:normalViewPr>
  <p:slideViewPr>
    <p:cSldViewPr>
      <p:cViewPr>
        <p:scale>
          <a:sx n="87" d="100"/>
          <a:sy n="87" d="100"/>
        </p:scale>
        <p:origin x="-648" y="-35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E9F45FE-797F-4F43-9057-AD9BD2E42259}" type="doc">
      <dgm:prSet loTypeId="urn:microsoft.com/office/officeart/2005/8/layout/default#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97C53FA9-09FD-44F0-B32F-3BF81DDA07B2}" type="pres">
      <dgm:prSet presAssocID="{CE9F45FE-797F-4F43-9057-AD9BD2E42259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GB"/>
        </a:p>
      </dgm:t>
    </dgm:pt>
  </dgm:ptLst>
  <dgm:cxnLst>
    <dgm:cxn modelId="{559184B2-C248-48DD-A1B0-C2D6862EE71F}" type="presOf" srcId="{CE9F45FE-797F-4F43-9057-AD9BD2E42259}" destId="{97C53FA9-09FD-44F0-B32F-3BF81DDA07B2}" srcOrd="0" destOrd="0" presId="urn:microsoft.com/office/officeart/2005/8/layout/default#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7DB2D96-65B5-488F-9E7F-14CA2FC7B302}" type="doc">
      <dgm:prSet loTypeId="urn:microsoft.com/office/officeart/2005/8/layout/chevron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AFFD8961-5A35-41F3-96F9-6FB914E08515}">
      <dgm:prSet phldrT="[Text]"/>
      <dgm:spPr/>
      <dgm:t>
        <a:bodyPr/>
        <a:lstStyle/>
        <a:p>
          <a:r>
            <a:rPr lang="en-GB" b="1" smtClean="0">
              <a:solidFill>
                <a:schemeClr val="tx1"/>
              </a:solidFill>
            </a:rPr>
            <a:t>Awarded ESA</a:t>
          </a:r>
          <a:endParaRPr lang="en-GB" b="1" dirty="0">
            <a:solidFill>
              <a:schemeClr val="tx1"/>
            </a:solidFill>
          </a:endParaRPr>
        </a:p>
      </dgm:t>
    </dgm:pt>
    <dgm:pt modelId="{383A82F4-A3EE-4BD3-9247-7CDF33653D2F}" type="parTrans" cxnId="{168980C0-BD03-4BF1-856F-484907E601DC}">
      <dgm:prSet/>
      <dgm:spPr/>
      <dgm:t>
        <a:bodyPr/>
        <a:lstStyle/>
        <a:p>
          <a:endParaRPr lang="en-GB"/>
        </a:p>
      </dgm:t>
    </dgm:pt>
    <dgm:pt modelId="{79561DE9-6CD9-4D67-ABE5-8CBB699FB6B2}" type="sibTrans" cxnId="{168980C0-BD03-4BF1-856F-484907E601DC}">
      <dgm:prSet/>
      <dgm:spPr/>
      <dgm:t>
        <a:bodyPr/>
        <a:lstStyle/>
        <a:p>
          <a:endParaRPr lang="en-GB"/>
        </a:p>
      </dgm:t>
    </dgm:pt>
    <dgm:pt modelId="{30C54F6C-EF0F-4640-A30A-CD4CCB1D6391}">
      <dgm:prSet phldrT="[Text]"/>
      <dgm:spPr/>
      <dgm:t>
        <a:bodyPr/>
        <a:lstStyle/>
        <a:p>
          <a:endParaRPr lang="en-GB" dirty="0"/>
        </a:p>
      </dgm:t>
    </dgm:pt>
    <dgm:pt modelId="{3B291B81-9B0E-4A52-B8E2-9C0F57805D51}" type="parTrans" cxnId="{AC97E3AF-4261-4045-952E-FA58A02A1C46}">
      <dgm:prSet/>
      <dgm:spPr/>
      <dgm:t>
        <a:bodyPr/>
        <a:lstStyle/>
        <a:p>
          <a:endParaRPr lang="en-GB"/>
        </a:p>
      </dgm:t>
    </dgm:pt>
    <dgm:pt modelId="{9CD90DA1-0872-4B85-BB9B-A6A16DACCF93}" type="sibTrans" cxnId="{AC97E3AF-4261-4045-952E-FA58A02A1C46}">
      <dgm:prSet/>
      <dgm:spPr/>
      <dgm:t>
        <a:bodyPr/>
        <a:lstStyle/>
        <a:p>
          <a:endParaRPr lang="en-GB"/>
        </a:p>
      </dgm:t>
    </dgm:pt>
    <dgm:pt modelId="{C4A253B8-97DC-4139-8383-F3371407EAAD}">
      <dgm:prSet phldrT="[Text]"/>
      <dgm:spPr/>
      <dgm:t>
        <a:bodyPr/>
        <a:lstStyle/>
        <a:p>
          <a:r>
            <a:rPr lang="en-GB" dirty="0" smtClean="0"/>
            <a:t>IB/ SDA /IS claim closes.</a:t>
          </a:r>
          <a:endParaRPr lang="en-GB" dirty="0"/>
        </a:p>
      </dgm:t>
    </dgm:pt>
    <dgm:pt modelId="{90362E8E-2D18-4D09-B450-D845638A3F95}" type="parTrans" cxnId="{D659A657-F4B6-4DAF-BD68-F68190BAA1E4}">
      <dgm:prSet/>
      <dgm:spPr/>
      <dgm:t>
        <a:bodyPr/>
        <a:lstStyle/>
        <a:p>
          <a:endParaRPr lang="en-GB"/>
        </a:p>
      </dgm:t>
    </dgm:pt>
    <dgm:pt modelId="{A801CC84-2315-4ABC-9B67-EA051BD024E2}" type="sibTrans" cxnId="{D659A657-F4B6-4DAF-BD68-F68190BAA1E4}">
      <dgm:prSet/>
      <dgm:spPr/>
      <dgm:t>
        <a:bodyPr/>
        <a:lstStyle/>
        <a:p>
          <a:endParaRPr lang="en-GB"/>
        </a:p>
      </dgm:t>
    </dgm:pt>
    <dgm:pt modelId="{7984AE49-6AEF-4441-9254-B96C575B15EA}">
      <dgm:prSet phldrT="[Text]"/>
      <dgm:spPr/>
      <dgm:t>
        <a:bodyPr/>
        <a:lstStyle/>
        <a:p>
          <a:r>
            <a:rPr lang="en-GB" b="1" dirty="0" smtClean="0">
              <a:solidFill>
                <a:schemeClr val="tx1"/>
              </a:solidFill>
            </a:rPr>
            <a:t>WRAG</a:t>
          </a:r>
          <a:endParaRPr lang="en-GB" b="1" dirty="0">
            <a:solidFill>
              <a:schemeClr val="tx1"/>
            </a:solidFill>
          </a:endParaRPr>
        </a:p>
      </dgm:t>
    </dgm:pt>
    <dgm:pt modelId="{DFEB4D3B-8E8F-4926-9EC1-CB6235ADBE0F}" type="parTrans" cxnId="{0C5848B8-4C4B-4E52-AD48-64D6B58814DF}">
      <dgm:prSet/>
      <dgm:spPr/>
      <dgm:t>
        <a:bodyPr/>
        <a:lstStyle/>
        <a:p>
          <a:endParaRPr lang="en-GB"/>
        </a:p>
      </dgm:t>
    </dgm:pt>
    <dgm:pt modelId="{961734F1-6EEF-49E6-B72B-97375D3BF248}" type="sibTrans" cxnId="{0C5848B8-4C4B-4E52-AD48-64D6B58814DF}">
      <dgm:prSet/>
      <dgm:spPr/>
      <dgm:t>
        <a:bodyPr/>
        <a:lstStyle/>
        <a:p>
          <a:endParaRPr lang="en-GB"/>
        </a:p>
      </dgm:t>
    </dgm:pt>
    <dgm:pt modelId="{F0DFBAB4-F63A-4E92-B217-A3D1DA203463}">
      <dgm:prSet phldrT="[Text]"/>
      <dgm:spPr/>
      <dgm:t>
        <a:bodyPr/>
        <a:lstStyle/>
        <a:p>
          <a:r>
            <a:rPr lang="en-GB" dirty="0" smtClean="0"/>
            <a:t>Subject to work- focused interviews (WFIs)</a:t>
          </a:r>
          <a:endParaRPr lang="en-GB" dirty="0"/>
        </a:p>
      </dgm:t>
    </dgm:pt>
    <dgm:pt modelId="{59F3CC98-48D9-440F-973E-F1E3B73F7043}" type="parTrans" cxnId="{8CA13832-6777-4741-A40D-5D477E89DD1C}">
      <dgm:prSet/>
      <dgm:spPr/>
      <dgm:t>
        <a:bodyPr/>
        <a:lstStyle/>
        <a:p>
          <a:endParaRPr lang="en-GB"/>
        </a:p>
      </dgm:t>
    </dgm:pt>
    <dgm:pt modelId="{45AA4B52-FA1A-4C23-AD1C-45B966846FAD}" type="sibTrans" cxnId="{8CA13832-6777-4741-A40D-5D477E89DD1C}">
      <dgm:prSet/>
      <dgm:spPr/>
      <dgm:t>
        <a:bodyPr/>
        <a:lstStyle/>
        <a:p>
          <a:endParaRPr lang="en-GB"/>
        </a:p>
      </dgm:t>
    </dgm:pt>
    <dgm:pt modelId="{8908D1B2-E4C3-4DA7-A401-3BCDC5B33526}">
      <dgm:prSet phldrT="[Text]"/>
      <dgm:spPr/>
      <dgm:t>
        <a:bodyPr/>
        <a:lstStyle/>
        <a:p>
          <a:r>
            <a:rPr lang="en-GB" b="1" dirty="0" smtClean="0">
              <a:solidFill>
                <a:schemeClr val="tx1"/>
              </a:solidFill>
            </a:rPr>
            <a:t>Support Group</a:t>
          </a:r>
          <a:endParaRPr lang="en-GB" b="1" dirty="0">
            <a:solidFill>
              <a:schemeClr val="tx1"/>
            </a:solidFill>
          </a:endParaRPr>
        </a:p>
      </dgm:t>
    </dgm:pt>
    <dgm:pt modelId="{2C34543E-1973-4163-9900-BEF83B63849B}" type="parTrans" cxnId="{9F9F62CF-7890-46B3-8B38-D74712FFCE24}">
      <dgm:prSet/>
      <dgm:spPr/>
      <dgm:t>
        <a:bodyPr/>
        <a:lstStyle/>
        <a:p>
          <a:endParaRPr lang="en-GB"/>
        </a:p>
      </dgm:t>
    </dgm:pt>
    <dgm:pt modelId="{4056F806-DF3D-4181-AEB9-5EDD9ECEFB9B}" type="sibTrans" cxnId="{9F9F62CF-7890-46B3-8B38-D74712FFCE24}">
      <dgm:prSet/>
      <dgm:spPr/>
      <dgm:t>
        <a:bodyPr/>
        <a:lstStyle/>
        <a:p>
          <a:endParaRPr lang="en-GB"/>
        </a:p>
      </dgm:t>
    </dgm:pt>
    <dgm:pt modelId="{021679ED-3EE0-440E-8B8C-2E6D99625609}">
      <dgm:prSet phldrT="[Text]"/>
      <dgm:spPr/>
      <dgm:t>
        <a:bodyPr/>
        <a:lstStyle/>
        <a:p>
          <a:r>
            <a:rPr lang="en-GB" dirty="0" smtClean="0"/>
            <a:t>No conditionality</a:t>
          </a:r>
          <a:endParaRPr lang="en-GB" dirty="0"/>
        </a:p>
      </dgm:t>
    </dgm:pt>
    <dgm:pt modelId="{96F5A4AA-7939-4C32-9128-83917ADE3219}" type="parTrans" cxnId="{DA835C6B-9727-41D6-89CF-8698471A03CD}">
      <dgm:prSet/>
      <dgm:spPr/>
      <dgm:t>
        <a:bodyPr/>
        <a:lstStyle/>
        <a:p>
          <a:endParaRPr lang="en-GB"/>
        </a:p>
      </dgm:t>
    </dgm:pt>
    <dgm:pt modelId="{C3B52616-8F9B-4915-B7A8-8D88A6DF4A0A}" type="sibTrans" cxnId="{DA835C6B-9727-41D6-89CF-8698471A03CD}">
      <dgm:prSet/>
      <dgm:spPr/>
      <dgm:t>
        <a:bodyPr/>
        <a:lstStyle/>
        <a:p>
          <a:endParaRPr lang="en-GB"/>
        </a:p>
      </dgm:t>
    </dgm:pt>
    <dgm:pt modelId="{C19F691B-0011-409D-9BAA-323AEB4878A4}">
      <dgm:prSet phldrT="[Text]"/>
      <dgm:spPr/>
      <dgm:t>
        <a:bodyPr/>
        <a:lstStyle/>
        <a:p>
          <a:endParaRPr lang="en-GB" dirty="0"/>
        </a:p>
      </dgm:t>
    </dgm:pt>
    <dgm:pt modelId="{8A6089F5-6550-480A-8F12-D2C85D04CA9F}" type="parTrans" cxnId="{AF4090D8-42A0-481A-81EA-3E83CA4723EA}">
      <dgm:prSet/>
      <dgm:spPr/>
      <dgm:t>
        <a:bodyPr/>
        <a:lstStyle/>
        <a:p>
          <a:endParaRPr lang="en-GB"/>
        </a:p>
      </dgm:t>
    </dgm:pt>
    <dgm:pt modelId="{B74CBCE9-6CBA-42F7-8CB4-0C1797A13B59}" type="sibTrans" cxnId="{AF4090D8-42A0-481A-81EA-3E83CA4723EA}">
      <dgm:prSet/>
      <dgm:spPr/>
      <dgm:t>
        <a:bodyPr/>
        <a:lstStyle/>
        <a:p>
          <a:endParaRPr lang="en-GB"/>
        </a:p>
      </dgm:t>
    </dgm:pt>
    <dgm:pt modelId="{55E2E1CA-D021-46D4-81B5-77DE16AC8E94}">
      <dgm:prSet phldrT="[Text]"/>
      <dgm:spPr/>
      <dgm:t>
        <a:bodyPr/>
        <a:lstStyle/>
        <a:p>
          <a:r>
            <a:rPr lang="en-GB" dirty="0" smtClean="0"/>
            <a:t>Receive a work- related activity component-£ 28.45</a:t>
          </a:r>
          <a:endParaRPr lang="en-GB" dirty="0"/>
        </a:p>
      </dgm:t>
    </dgm:pt>
    <dgm:pt modelId="{C4CBDA93-81F1-411A-AE70-B2AB343AE3D1}" type="parTrans" cxnId="{F7A911B7-7CD6-4C1D-9E38-7FD7B3B38806}">
      <dgm:prSet/>
      <dgm:spPr/>
      <dgm:t>
        <a:bodyPr/>
        <a:lstStyle/>
        <a:p>
          <a:endParaRPr lang="en-GB"/>
        </a:p>
      </dgm:t>
    </dgm:pt>
    <dgm:pt modelId="{AAE5D885-4B1E-484B-9891-46EFA95974A5}" type="sibTrans" cxnId="{F7A911B7-7CD6-4C1D-9E38-7FD7B3B38806}">
      <dgm:prSet/>
      <dgm:spPr/>
      <dgm:t>
        <a:bodyPr/>
        <a:lstStyle/>
        <a:p>
          <a:endParaRPr lang="en-GB"/>
        </a:p>
      </dgm:t>
    </dgm:pt>
    <dgm:pt modelId="{A5622733-4D0D-4474-8A6B-3DF35744B1ED}">
      <dgm:prSet phldrT="[Text]"/>
      <dgm:spPr/>
      <dgm:t>
        <a:bodyPr/>
        <a:lstStyle/>
        <a:p>
          <a:endParaRPr lang="en-GB" dirty="0"/>
        </a:p>
      </dgm:t>
    </dgm:pt>
    <dgm:pt modelId="{7BC4CB50-BCB4-461D-A92E-C941034DA507}" type="parTrans" cxnId="{A0739C2F-E3DB-4078-BD22-E8597BDADD4F}">
      <dgm:prSet/>
      <dgm:spPr/>
      <dgm:t>
        <a:bodyPr/>
        <a:lstStyle/>
        <a:p>
          <a:endParaRPr lang="en-GB"/>
        </a:p>
      </dgm:t>
    </dgm:pt>
    <dgm:pt modelId="{82065E29-C7CC-4F10-A43B-DDE3533CA9B8}" type="sibTrans" cxnId="{A0739C2F-E3DB-4078-BD22-E8597BDADD4F}">
      <dgm:prSet/>
      <dgm:spPr/>
      <dgm:t>
        <a:bodyPr/>
        <a:lstStyle/>
        <a:p>
          <a:endParaRPr lang="en-GB"/>
        </a:p>
      </dgm:t>
    </dgm:pt>
    <dgm:pt modelId="{DE61475A-BCA9-49EC-A126-F8173E5FB254}">
      <dgm:prSet phldrT="[Text]"/>
      <dgm:spPr/>
      <dgm:t>
        <a:bodyPr/>
        <a:lstStyle/>
        <a:p>
          <a:r>
            <a:rPr lang="en-GB" dirty="0" smtClean="0"/>
            <a:t>Receive a support component £ 34.80</a:t>
          </a:r>
          <a:endParaRPr lang="en-GB" dirty="0"/>
        </a:p>
      </dgm:t>
    </dgm:pt>
    <dgm:pt modelId="{9A0A3A4E-2F42-4EC8-B66A-E0439C81D0D9}" type="parTrans" cxnId="{82E4A545-7814-4BFC-A3ED-1B1FD9816CCE}">
      <dgm:prSet/>
      <dgm:spPr/>
      <dgm:t>
        <a:bodyPr/>
        <a:lstStyle/>
        <a:p>
          <a:endParaRPr lang="en-GB"/>
        </a:p>
      </dgm:t>
    </dgm:pt>
    <dgm:pt modelId="{870BDBE5-3240-4623-86A0-247C92FAFF9D}" type="sibTrans" cxnId="{82E4A545-7814-4BFC-A3ED-1B1FD9816CCE}">
      <dgm:prSet/>
      <dgm:spPr/>
      <dgm:t>
        <a:bodyPr/>
        <a:lstStyle/>
        <a:p>
          <a:endParaRPr lang="en-GB"/>
        </a:p>
      </dgm:t>
    </dgm:pt>
    <dgm:pt modelId="{B37F8929-E0E4-4713-BD4E-EB8CA848F643}">
      <dgm:prSet phldrT="[Text]"/>
      <dgm:spPr/>
      <dgm:t>
        <a:bodyPr/>
        <a:lstStyle/>
        <a:p>
          <a:r>
            <a:rPr lang="en-GB" dirty="0" smtClean="0"/>
            <a:t>Enhanced dis premium £15.15( </a:t>
          </a:r>
          <a:r>
            <a:rPr lang="en-GB" dirty="0" err="1" smtClean="0"/>
            <a:t>inc</a:t>
          </a:r>
          <a:r>
            <a:rPr lang="en-GB" dirty="0" smtClean="0"/>
            <a:t> related)</a:t>
          </a:r>
          <a:endParaRPr lang="en-GB" dirty="0"/>
        </a:p>
      </dgm:t>
    </dgm:pt>
    <dgm:pt modelId="{2A5F0A04-431B-4DDD-83D6-D372336D969B}" type="parTrans" cxnId="{7D68541D-6565-4E33-A44A-664BFDB37A71}">
      <dgm:prSet/>
      <dgm:spPr/>
      <dgm:t>
        <a:bodyPr/>
        <a:lstStyle/>
        <a:p>
          <a:endParaRPr lang="en-GB"/>
        </a:p>
      </dgm:t>
    </dgm:pt>
    <dgm:pt modelId="{7C9BE038-1FB9-41A3-9AD5-130B0F9D8F85}" type="sibTrans" cxnId="{7D68541D-6565-4E33-A44A-664BFDB37A71}">
      <dgm:prSet/>
      <dgm:spPr/>
      <dgm:t>
        <a:bodyPr/>
        <a:lstStyle/>
        <a:p>
          <a:endParaRPr lang="en-GB"/>
        </a:p>
      </dgm:t>
    </dgm:pt>
    <dgm:pt modelId="{B47C2820-C9EC-48AC-A00D-4B8D9A6E89B9}" type="pres">
      <dgm:prSet presAssocID="{F7DB2D96-65B5-488F-9E7F-14CA2FC7B302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GB"/>
        </a:p>
      </dgm:t>
    </dgm:pt>
    <dgm:pt modelId="{2B8F2AAC-EC5F-4FB0-99A3-0875F6996259}" type="pres">
      <dgm:prSet presAssocID="{AFFD8961-5A35-41F3-96F9-6FB914E08515}" presName="composite" presStyleCnt="0"/>
      <dgm:spPr/>
    </dgm:pt>
    <dgm:pt modelId="{DCA662CF-0846-45D3-941C-FEECA3C23EB5}" type="pres">
      <dgm:prSet presAssocID="{AFFD8961-5A35-41F3-96F9-6FB914E08515}" presName="parentText" presStyleLbl="alignNode1" presStyleIdx="0" presStyleCnt="3" custLinFactNeighborX="0" custLinFactNeighborY="5595">
        <dgm:presLayoutVars>
          <dgm:chMax val="1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EB7A46DF-BB26-4DCC-B333-BFAE4CB2CF75}" type="pres">
      <dgm:prSet presAssocID="{AFFD8961-5A35-41F3-96F9-6FB914E08515}" presName="descendantText" presStyleLbl="alignAcc1" presStyleIdx="0" presStyleCnt="3" custLinFactNeighborX="-1338" custLinFactNeighborY="16382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356175DD-174A-4EBC-87D8-A359263715E0}" type="pres">
      <dgm:prSet presAssocID="{79561DE9-6CD9-4D67-ABE5-8CBB699FB6B2}" presName="sp" presStyleCnt="0"/>
      <dgm:spPr/>
    </dgm:pt>
    <dgm:pt modelId="{150F0966-91B4-43DA-90EB-AEF2A539E8A1}" type="pres">
      <dgm:prSet presAssocID="{7984AE49-6AEF-4441-9254-B96C575B15EA}" presName="composite" presStyleCnt="0"/>
      <dgm:spPr/>
    </dgm:pt>
    <dgm:pt modelId="{C6F7F870-5B50-4AD2-BC12-CC4FC1153101}" type="pres">
      <dgm:prSet presAssocID="{7984AE49-6AEF-4441-9254-B96C575B15EA}" presName="parentText" presStyleLbl="align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77E4CA70-FF08-4F06-886D-5FBDA1E33FEF}" type="pres">
      <dgm:prSet presAssocID="{7984AE49-6AEF-4441-9254-B96C575B15EA}" presName="descendantText" presStyleLbl="alignAcc1" presStyleIdx="1" presStyleCnt="3" custScaleX="101398" custScaleY="100097" custLinFactNeighborX="3919" custLinFactNeighborY="2281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75E411FD-5BEB-4972-A8FF-D20C825934FF}" type="pres">
      <dgm:prSet presAssocID="{961734F1-6EEF-49E6-B72B-97375D3BF248}" presName="sp" presStyleCnt="0"/>
      <dgm:spPr/>
    </dgm:pt>
    <dgm:pt modelId="{CD966522-FD11-4F91-A784-65F0357FA3F4}" type="pres">
      <dgm:prSet presAssocID="{8908D1B2-E4C3-4DA7-A401-3BCDC5B33526}" presName="composite" presStyleCnt="0"/>
      <dgm:spPr/>
    </dgm:pt>
    <dgm:pt modelId="{13363B9D-E08C-48B6-BAA6-DFA841381929}" type="pres">
      <dgm:prSet presAssocID="{8908D1B2-E4C3-4DA7-A401-3BCDC5B33526}" presName="parentText" presStyleLbl="align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B8240B37-5DCF-4F76-BE5B-8648F0DD58C7}" type="pres">
      <dgm:prSet presAssocID="{8908D1B2-E4C3-4DA7-A401-3BCDC5B33526}" presName="descendantText" presStyleLbl="alignAcc1" presStyleIdx="2" presStyleCnt="3" custScaleX="97315" custScaleY="151344" custLinFactNeighborX="-1274" custLinFactNeighborY="-4031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</dgm:ptLst>
  <dgm:cxnLst>
    <dgm:cxn modelId="{DA835C6B-9727-41D6-89CF-8698471A03CD}" srcId="{8908D1B2-E4C3-4DA7-A401-3BCDC5B33526}" destId="{021679ED-3EE0-440E-8B8C-2E6D99625609}" srcOrd="0" destOrd="0" parTransId="{96F5A4AA-7939-4C32-9128-83917ADE3219}" sibTransId="{C3B52616-8F9B-4915-B7A8-8D88A6DF4A0A}"/>
    <dgm:cxn modelId="{67248E9A-E167-4D91-8D92-E1FE604BD5C8}" type="presOf" srcId="{F7DB2D96-65B5-488F-9E7F-14CA2FC7B302}" destId="{B47C2820-C9EC-48AC-A00D-4B8D9A6E89B9}" srcOrd="0" destOrd="0" presId="urn:microsoft.com/office/officeart/2005/8/layout/chevron2"/>
    <dgm:cxn modelId="{698BB30F-7C6B-4397-8F49-6A7818B5888B}" type="presOf" srcId="{7984AE49-6AEF-4441-9254-B96C575B15EA}" destId="{C6F7F870-5B50-4AD2-BC12-CC4FC1153101}" srcOrd="0" destOrd="0" presId="urn:microsoft.com/office/officeart/2005/8/layout/chevron2"/>
    <dgm:cxn modelId="{350F47E1-678C-464D-B1C6-4A5E6419591D}" type="presOf" srcId="{AFFD8961-5A35-41F3-96F9-6FB914E08515}" destId="{DCA662CF-0846-45D3-941C-FEECA3C23EB5}" srcOrd="0" destOrd="0" presId="urn:microsoft.com/office/officeart/2005/8/layout/chevron2"/>
    <dgm:cxn modelId="{E3D5C75B-D022-41B9-9B96-156621BABEDA}" type="presOf" srcId="{B37F8929-E0E4-4713-BD4E-EB8CA848F643}" destId="{B8240B37-5DCF-4F76-BE5B-8648F0DD58C7}" srcOrd="0" destOrd="2" presId="urn:microsoft.com/office/officeart/2005/8/layout/chevron2"/>
    <dgm:cxn modelId="{6B00EF83-E7A7-4A54-9C79-BF90C13FBCE0}" type="presOf" srcId="{55E2E1CA-D021-46D4-81B5-77DE16AC8E94}" destId="{77E4CA70-FF08-4F06-886D-5FBDA1E33FEF}" srcOrd="0" destOrd="1" presId="urn:microsoft.com/office/officeart/2005/8/layout/chevron2"/>
    <dgm:cxn modelId="{9F9F62CF-7890-46B3-8B38-D74712FFCE24}" srcId="{F7DB2D96-65B5-488F-9E7F-14CA2FC7B302}" destId="{8908D1B2-E4C3-4DA7-A401-3BCDC5B33526}" srcOrd="2" destOrd="0" parTransId="{2C34543E-1973-4163-9900-BEF83B63849B}" sibTransId="{4056F806-DF3D-4181-AEB9-5EDD9ECEFB9B}"/>
    <dgm:cxn modelId="{AF4090D8-42A0-481A-81EA-3E83CA4723EA}" srcId="{AFFD8961-5A35-41F3-96F9-6FB914E08515}" destId="{C19F691B-0011-409D-9BAA-323AEB4878A4}" srcOrd="1" destOrd="0" parTransId="{8A6089F5-6550-480A-8F12-D2C85D04CA9F}" sibTransId="{B74CBCE9-6CBA-42F7-8CB4-0C1797A13B59}"/>
    <dgm:cxn modelId="{399F5383-0558-4D80-BCA3-673130F87DE1}" type="presOf" srcId="{C19F691B-0011-409D-9BAA-323AEB4878A4}" destId="{EB7A46DF-BB26-4DCC-B333-BFAE4CB2CF75}" srcOrd="0" destOrd="1" presId="urn:microsoft.com/office/officeart/2005/8/layout/chevron2"/>
    <dgm:cxn modelId="{A0739C2F-E3DB-4078-BD22-E8597BDADD4F}" srcId="{8908D1B2-E4C3-4DA7-A401-3BCDC5B33526}" destId="{A5622733-4D0D-4474-8A6B-3DF35744B1ED}" srcOrd="3" destOrd="0" parTransId="{7BC4CB50-BCB4-461D-A92E-C941034DA507}" sibTransId="{82065E29-C7CC-4F10-A43B-DDE3533CA9B8}"/>
    <dgm:cxn modelId="{169B87A2-EFF8-47FF-8784-F9EC88B111F7}" type="presOf" srcId="{DE61475A-BCA9-49EC-A126-F8173E5FB254}" destId="{B8240B37-5DCF-4F76-BE5B-8648F0DD58C7}" srcOrd="0" destOrd="1" presId="urn:microsoft.com/office/officeart/2005/8/layout/chevron2"/>
    <dgm:cxn modelId="{F7A911B7-7CD6-4C1D-9E38-7FD7B3B38806}" srcId="{7984AE49-6AEF-4441-9254-B96C575B15EA}" destId="{55E2E1CA-D021-46D4-81B5-77DE16AC8E94}" srcOrd="1" destOrd="0" parTransId="{C4CBDA93-81F1-411A-AE70-B2AB343AE3D1}" sibTransId="{AAE5D885-4B1E-484B-9891-46EFA95974A5}"/>
    <dgm:cxn modelId="{DAA39F98-BFD4-4A90-9D89-7D1716CF709F}" type="presOf" srcId="{F0DFBAB4-F63A-4E92-B217-A3D1DA203463}" destId="{77E4CA70-FF08-4F06-886D-5FBDA1E33FEF}" srcOrd="0" destOrd="0" presId="urn:microsoft.com/office/officeart/2005/8/layout/chevron2"/>
    <dgm:cxn modelId="{686A14B7-D4CD-48F0-997C-0D92467783BC}" type="presOf" srcId="{30C54F6C-EF0F-4640-A30A-CD4CCB1D6391}" destId="{EB7A46DF-BB26-4DCC-B333-BFAE4CB2CF75}" srcOrd="0" destOrd="0" presId="urn:microsoft.com/office/officeart/2005/8/layout/chevron2"/>
    <dgm:cxn modelId="{82E4A545-7814-4BFC-A3ED-1B1FD9816CCE}" srcId="{8908D1B2-E4C3-4DA7-A401-3BCDC5B33526}" destId="{DE61475A-BCA9-49EC-A126-F8173E5FB254}" srcOrd="1" destOrd="0" parTransId="{9A0A3A4E-2F42-4EC8-B66A-E0439C81D0D9}" sibTransId="{870BDBE5-3240-4623-86A0-247C92FAFF9D}"/>
    <dgm:cxn modelId="{5B17F1D9-6803-4051-8427-0C793A04890D}" type="presOf" srcId="{8908D1B2-E4C3-4DA7-A401-3BCDC5B33526}" destId="{13363B9D-E08C-48B6-BAA6-DFA841381929}" srcOrd="0" destOrd="0" presId="urn:microsoft.com/office/officeart/2005/8/layout/chevron2"/>
    <dgm:cxn modelId="{168980C0-BD03-4BF1-856F-484907E601DC}" srcId="{F7DB2D96-65B5-488F-9E7F-14CA2FC7B302}" destId="{AFFD8961-5A35-41F3-96F9-6FB914E08515}" srcOrd="0" destOrd="0" parTransId="{383A82F4-A3EE-4BD3-9247-7CDF33653D2F}" sibTransId="{79561DE9-6CD9-4D67-ABE5-8CBB699FB6B2}"/>
    <dgm:cxn modelId="{0C5848B8-4C4B-4E52-AD48-64D6B58814DF}" srcId="{F7DB2D96-65B5-488F-9E7F-14CA2FC7B302}" destId="{7984AE49-6AEF-4441-9254-B96C575B15EA}" srcOrd="1" destOrd="0" parTransId="{DFEB4D3B-8E8F-4926-9EC1-CB6235ADBE0F}" sibTransId="{961734F1-6EEF-49E6-B72B-97375D3BF248}"/>
    <dgm:cxn modelId="{AC97E3AF-4261-4045-952E-FA58A02A1C46}" srcId="{AFFD8961-5A35-41F3-96F9-6FB914E08515}" destId="{30C54F6C-EF0F-4640-A30A-CD4CCB1D6391}" srcOrd="0" destOrd="0" parTransId="{3B291B81-9B0E-4A52-B8E2-9C0F57805D51}" sibTransId="{9CD90DA1-0872-4B85-BB9B-A6A16DACCF93}"/>
    <dgm:cxn modelId="{EE2195E2-2332-4E05-8280-A7FDB8086182}" type="presOf" srcId="{A5622733-4D0D-4474-8A6B-3DF35744B1ED}" destId="{B8240B37-5DCF-4F76-BE5B-8648F0DD58C7}" srcOrd="0" destOrd="3" presId="urn:microsoft.com/office/officeart/2005/8/layout/chevron2"/>
    <dgm:cxn modelId="{8CA13832-6777-4741-A40D-5D477E89DD1C}" srcId="{7984AE49-6AEF-4441-9254-B96C575B15EA}" destId="{F0DFBAB4-F63A-4E92-B217-A3D1DA203463}" srcOrd="0" destOrd="0" parTransId="{59F3CC98-48D9-440F-973E-F1E3B73F7043}" sibTransId="{45AA4B52-FA1A-4C23-AD1C-45B966846FAD}"/>
    <dgm:cxn modelId="{7D68541D-6565-4E33-A44A-664BFDB37A71}" srcId="{8908D1B2-E4C3-4DA7-A401-3BCDC5B33526}" destId="{B37F8929-E0E4-4713-BD4E-EB8CA848F643}" srcOrd="2" destOrd="0" parTransId="{2A5F0A04-431B-4DDD-83D6-D372336D969B}" sibTransId="{7C9BE038-1FB9-41A3-9AD5-130B0F9D8F85}"/>
    <dgm:cxn modelId="{334F1152-8E6E-4AF3-AE2A-7FD58840F354}" type="presOf" srcId="{C4A253B8-97DC-4139-8383-F3371407EAAD}" destId="{EB7A46DF-BB26-4DCC-B333-BFAE4CB2CF75}" srcOrd="0" destOrd="2" presId="urn:microsoft.com/office/officeart/2005/8/layout/chevron2"/>
    <dgm:cxn modelId="{D659A657-F4B6-4DAF-BD68-F68190BAA1E4}" srcId="{AFFD8961-5A35-41F3-96F9-6FB914E08515}" destId="{C4A253B8-97DC-4139-8383-F3371407EAAD}" srcOrd="2" destOrd="0" parTransId="{90362E8E-2D18-4D09-B450-D845638A3F95}" sibTransId="{A801CC84-2315-4ABC-9B67-EA051BD024E2}"/>
    <dgm:cxn modelId="{8AB7329C-A090-4E0C-BF0B-622A296B15F2}" type="presOf" srcId="{021679ED-3EE0-440E-8B8C-2E6D99625609}" destId="{B8240B37-5DCF-4F76-BE5B-8648F0DD58C7}" srcOrd="0" destOrd="0" presId="urn:microsoft.com/office/officeart/2005/8/layout/chevron2"/>
    <dgm:cxn modelId="{43A9F626-6639-469C-91AC-EF89F587093C}" type="presParOf" srcId="{B47C2820-C9EC-48AC-A00D-4B8D9A6E89B9}" destId="{2B8F2AAC-EC5F-4FB0-99A3-0875F6996259}" srcOrd="0" destOrd="0" presId="urn:microsoft.com/office/officeart/2005/8/layout/chevron2"/>
    <dgm:cxn modelId="{8E131333-757F-44F5-9965-A2284B507529}" type="presParOf" srcId="{2B8F2AAC-EC5F-4FB0-99A3-0875F6996259}" destId="{DCA662CF-0846-45D3-941C-FEECA3C23EB5}" srcOrd="0" destOrd="0" presId="urn:microsoft.com/office/officeart/2005/8/layout/chevron2"/>
    <dgm:cxn modelId="{BC574BEE-8482-4968-928C-C1706E6AB5C3}" type="presParOf" srcId="{2B8F2AAC-EC5F-4FB0-99A3-0875F6996259}" destId="{EB7A46DF-BB26-4DCC-B333-BFAE4CB2CF75}" srcOrd="1" destOrd="0" presId="urn:microsoft.com/office/officeart/2005/8/layout/chevron2"/>
    <dgm:cxn modelId="{65CC9A82-138A-4C45-BCCC-BD11E75741C0}" type="presParOf" srcId="{B47C2820-C9EC-48AC-A00D-4B8D9A6E89B9}" destId="{356175DD-174A-4EBC-87D8-A359263715E0}" srcOrd="1" destOrd="0" presId="urn:microsoft.com/office/officeart/2005/8/layout/chevron2"/>
    <dgm:cxn modelId="{D12120ED-65AF-4E87-9244-F350CD1EC68E}" type="presParOf" srcId="{B47C2820-C9EC-48AC-A00D-4B8D9A6E89B9}" destId="{150F0966-91B4-43DA-90EB-AEF2A539E8A1}" srcOrd="2" destOrd="0" presId="urn:microsoft.com/office/officeart/2005/8/layout/chevron2"/>
    <dgm:cxn modelId="{DEA654EB-4417-49B6-9117-3FE2987E5164}" type="presParOf" srcId="{150F0966-91B4-43DA-90EB-AEF2A539E8A1}" destId="{C6F7F870-5B50-4AD2-BC12-CC4FC1153101}" srcOrd="0" destOrd="0" presId="urn:microsoft.com/office/officeart/2005/8/layout/chevron2"/>
    <dgm:cxn modelId="{F3F93CAF-3E6B-4179-A1E3-835C722C9A75}" type="presParOf" srcId="{150F0966-91B4-43DA-90EB-AEF2A539E8A1}" destId="{77E4CA70-FF08-4F06-886D-5FBDA1E33FEF}" srcOrd="1" destOrd="0" presId="urn:microsoft.com/office/officeart/2005/8/layout/chevron2"/>
    <dgm:cxn modelId="{47F82799-F8B1-4AAC-AD69-C4CC71972845}" type="presParOf" srcId="{B47C2820-C9EC-48AC-A00D-4B8D9A6E89B9}" destId="{75E411FD-5BEB-4972-A8FF-D20C825934FF}" srcOrd="3" destOrd="0" presId="urn:microsoft.com/office/officeart/2005/8/layout/chevron2"/>
    <dgm:cxn modelId="{33B57826-79C7-46AA-A61D-E453E0AB9FE2}" type="presParOf" srcId="{B47C2820-C9EC-48AC-A00D-4B8D9A6E89B9}" destId="{CD966522-FD11-4F91-A784-65F0357FA3F4}" srcOrd="4" destOrd="0" presId="urn:microsoft.com/office/officeart/2005/8/layout/chevron2"/>
    <dgm:cxn modelId="{0EE8DBF0-4ED0-4A17-A24E-1B2997570333}" type="presParOf" srcId="{CD966522-FD11-4F91-A784-65F0357FA3F4}" destId="{13363B9D-E08C-48B6-BAA6-DFA841381929}" srcOrd="0" destOrd="0" presId="urn:microsoft.com/office/officeart/2005/8/layout/chevron2"/>
    <dgm:cxn modelId="{465F1C9A-6948-488A-8E29-1F8190C431F3}" type="presParOf" srcId="{CD966522-FD11-4F91-A784-65F0357FA3F4}" destId="{B8240B37-5DCF-4F76-BE5B-8648F0DD58C7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CE9F45FE-797F-4F43-9057-AD9BD2E42259}" type="doc">
      <dgm:prSet loTypeId="urn:microsoft.com/office/officeart/2005/8/layout/default#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97C53FA9-09FD-44F0-B32F-3BF81DDA07B2}" type="pres">
      <dgm:prSet presAssocID="{CE9F45FE-797F-4F43-9057-AD9BD2E42259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GB"/>
        </a:p>
      </dgm:t>
    </dgm:pt>
  </dgm:ptLst>
  <dgm:cxnLst>
    <dgm:cxn modelId="{28DB9541-EA0A-4A11-9B16-C23E4E1BDE82}" type="presOf" srcId="{CE9F45FE-797F-4F43-9057-AD9BD2E42259}" destId="{97C53FA9-09FD-44F0-B32F-3BF81DDA07B2}" srcOrd="0" destOrd="0" presId="urn:microsoft.com/office/officeart/2005/8/layout/default#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F7DB2D96-65B5-488F-9E7F-14CA2FC7B302}" type="doc">
      <dgm:prSet loTypeId="urn:microsoft.com/office/officeart/2005/8/layout/chevron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AFFD8961-5A35-41F3-96F9-6FB914E08515}">
      <dgm:prSet phldrT="[Text]" custT="1"/>
      <dgm:spPr/>
      <dgm:t>
        <a:bodyPr/>
        <a:lstStyle/>
        <a:p>
          <a:r>
            <a:rPr lang="en-GB" sz="1600" b="1" dirty="0" smtClean="0">
              <a:solidFill>
                <a:schemeClr val="tx1"/>
              </a:solidFill>
            </a:rPr>
            <a:t>ESA</a:t>
          </a:r>
          <a:r>
            <a:rPr lang="en-GB" sz="1600" b="1" baseline="0" dirty="0" smtClean="0">
              <a:solidFill>
                <a:schemeClr val="tx1"/>
              </a:solidFill>
            </a:rPr>
            <a:t> Refused</a:t>
          </a:r>
          <a:endParaRPr lang="en-GB" sz="1600" b="1" dirty="0">
            <a:solidFill>
              <a:schemeClr val="tx1"/>
            </a:solidFill>
          </a:endParaRPr>
        </a:p>
      </dgm:t>
    </dgm:pt>
    <dgm:pt modelId="{383A82F4-A3EE-4BD3-9247-7CDF33653D2F}" type="parTrans" cxnId="{168980C0-BD03-4BF1-856F-484907E601DC}">
      <dgm:prSet/>
      <dgm:spPr/>
      <dgm:t>
        <a:bodyPr/>
        <a:lstStyle/>
        <a:p>
          <a:endParaRPr lang="en-GB"/>
        </a:p>
      </dgm:t>
    </dgm:pt>
    <dgm:pt modelId="{79561DE9-6CD9-4D67-ABE5-8CBB699FB6B2}" type="sibTrans" cxnId="{168980C0-BD03-4BF1-856F-484907E601DC}">
      <dgm:prSet/>
      <dgm:spPr/>
      <dgm:t>
        <a:bodyPr/>
        <a:lstStyle/>
        <a:p>
          <a:endParaRPr lang="en-GB"/>
        </a:p>
      </dgm:t>
    </dgm:pt>
    <dgm:pt modelId="{30C54F6C-EF0F-4640-A30A-CD4CCB1D6391}">
      <dgm:prSet phldrT="[Text]"/>
      <dgm:spPr/>
      <dgm:t>
        <a:bodyPr/>
        <a:lstStyle/>
        <a:p>
          <a:endParaRPr lang="en-GB" dirty="0"/>
        </a:p>
      </dgm:t>
    </dgm:pt>
    <dgm:pt modelId="{3B291B81-9B0E-4A52-B8E2-9C0F57805D51}" type="parTrans" cxnId="{AC97E3AF-4261-4045-952E-FA58A02A1C46}">
      <dgm:prSet/>
      <dgm:spPr/>
      <dgm:t>
        <a:bodyPr/>
        <a:lstStyle/>
        <a:p>
          <a:endParaRPr lang="en-GB"/>
        </a:p>
      </dgm:t>
    </dgm:pt>
    <dgm:pt modelId="{9CD90DA1-0872-4B85-BB9B-A6A16DACCF93}" type="sibTrans" cxnId="{AC97E3AF-4261-4045-952E-FA58A02A1C46}">
      <dgm:prSet/>
      <dgm:spPr/>
      <dgm:t>
        <a:bodyPr/>
        <a:lstStyle/>
        <a:p>
          <a:endParaRPr lang="en-GB"/>
        </a:p>
      </dgm:t>
    </dgm:pt>
    <dgm:pt modelId="{C4A253B8-97DC-4139-8383-F3371407EAAD}">
      <dgm:prSet phldrT="[Text]"/>
      <dgm:spPr/>
      <dgm:t>
        <a:bodyPr/>
        <a:lstStyle/>
        <a:p>
          <a:r>
            <a:rPr lang="en-GB" dirty="0" smtClean="0"/>
            <a:t>IB/ SDA /IS claim closes.</a:t>
          </a:r>
          <a:endParaRPr lang="en-GB" dirty="0"/>
        </a:p>
      </dgm:t>
    </dgm:pt>
    <dgm:pt modelId="{90362E8E-2D18-4D09-B450-D845638A3F95}" type="parTrans" cxnId="{D659A657-F4B6-4DAF-BD68-F68190BAA1E4}">
      <dgm:prSet/>
      <dgm:spPr/>
      <dgm:t>
        <a:bodyPr/>
        <a:lstStyle/>
        <a:p>
          <a:endParaRPr lang="en-GB"/>
        </a:p>
      </dgm:t>
    </dgm:pt>
    <dgm:pt modelId="{A801CC84-2315-4ABC-9B67-EA051BD024E2}" type="sibTrans" cxnId="{D659A657-F4B6-4DAF-BD68-F68190BAA1E4}">
      <dgm:prSet/>
      <dgm:spPr/>
      <dgm:t>
        <a:bodyPr/>
        <a:lstStyle/>
        <a:p>
          <a:endParaRPr lang="en-GB"/>
        </a:p>
      </dgm:t>
    </dgm:pt>
    <dgm:pt modelId="{7984AE49-6AEF-4441-9254-B96C575B15EA}">
      <dgm:prSet phldrT="[Text]" custT="1"/>
      <dgm:spPr/>
      <dgm:t>
        <a:bodyPr/>
        <a:lstStyle/>
        <a:p>
          <a:r>
            <a:rPr lang="en-GB" sz="1600" b="1" dirty="0" smtClean="0">
              <a:solidFill>
                <a:schemeClr val="tx1"/>
              </a:solidFill>
            </a:rPr>
            <a:t>Found fit for work</a:t>
          </a:r>
          <a:endParaRPr lang="en-GB" sz="1600" b="1" dirty="0">
            <a:solidFill>
              <a:schemeClr val="tx1"/>
            </a:solidFill>
          </a:endParaRPr>
        </a:p>
      </dgm:t>
    </dgm:pt>
    <dgm:pt modelId="{DFEB4D3B-8E8F-4926-9EC1-CB6235ADBE0F}" type="parTrans" cxnId="{0C5848B8-4C4B-4E52-AD48-64D6B58814DF}">
      <dgm:prSet/>
      <dgm:spPr/>
      <dgm:t>
        <a:bodyPr/>
        <a:lstStyle/>
        <a:p>
          <a:endParaRPr lang="en-GB"/>
        </a:p>
      </dgm:t>
    </dgm:pt>
    <dgm:pt modelId="{961734F1-6EEF-49E6-B72B-97375D3BF248}" type="sibTrans" cxnId="{0C5848B8-4C4B-4E52-AD48-64D6B58814DF}">
      <dgm:prSet/>
      <dgm:spPr/>
      <dgm:t>
        <a:bodyPr/>
        <a:lstStyle/>
        <a:p>
          <a:endParaRPr lang="en-GB"/>
        </a:p>
      </dgm:t>
    </dgm:pt>
    <dgm:pt modelId="{F0DFBAB4-F63A-4E92-B217-A3D1DA203463}">
      <dgm:prSet phldrT="[Text]"/>
      <dgm:spPr/>
      <dgm:t>
        <a:bodyPr/>
        <a:lstStyle/>
        <a:p>
          <a:r>
            <a:rPr lang="en-GB" dirty="0" smtClean="0"/>
            <a:t>Claims job seekers allowance £71.70( 25yrs plus)</a:t>
          </a:r>
          <a:endParaRPr lang="en-GB" dirty="0"/>
        </a:p>
      </dgm:t>
    </dgm:pt>
    <dgm:pt modelId="{59F3CC98-48D9-440F-973E-F1E3B73F7043}" type="parTrans" cxnId="{8CA13832-6777-4741-A40D-5D477E89DD1C}">
      <dgm:prSet/>
      <dgm:spPr/>
      <dgm:t>
        <a:bodyPr/>
        <a:lstStyle/>
        <a:p>
          <a:endParaRPr lang="en-GB"/>
        </a:p>
      </dgm:t>
    </dgm:pt>
    <dgm:pt modelId="{45AA4B52-FA1A-4C23-AD1C-45B966846FAD}" type="sibTrans" cxnId="{8CA13832-6777-4741-A40D-5D477E89DD1C}">
      <dgm:prSet/>
      <dgm:spPr/>
      <dgm:t>
        <a:bodyPr/>
        <a:lstStyle/>
        <a:p>
          <a:endParaRPr lang="en-GB"/>
        </a:p>
      </dgm:t>
    </dgm:pt>
    <dgm:pt modelId="{C19F691B-0011-409D-9BAA-323AEB4878A4}">
      <dgm:prSet phldrT="[Text]"/>
      <dgm:spPr/>
      <dgm:t>
        <a:bodyPr/>
        <a:lstStyle/>
        <a:p>
          <a:endParaRPr lang="en-GB" dirty="0"/>
        </a:p>
      </dgm:t>
    </dgm:pt>
    <dgm:pt modelId="{8A6089F5-6550-480A-8F12-D2C85D04CA9F}" type="parTrans" cxnId="{AF4090D8-42A0-481A-81EA-3E83CA4723EA}">
      <dgm:prSet/>
      <dgm:spPr/>
      <dgm:t>
        <a:bodyPr/>
        <a:lstStyle/>
        <a:p>
          <a:endParaRPr lang="en-GB"/>
        </a:p>
      </dgm:t>
    </dgm:pt>
    <dgm:pt modelId="{B74CBCE9-6CBA-42F7-8CB4-0C1797A13B59}" type="sibTrans" cxnId="{AF4090D8-42A0-481A-81EA-3E83CA4723EA}">
      <dgm:prSet/>
      <dgm:spPr/>
      <dgm:t>
        <a:bodyPr/>
        <a:lstStyle/>
        <a:p>
          <a:endParaRPr lang="en-GB"/>
        </a:p>
      </dgm:t>
    </dgm:pt>
    <dgm:pt modelId="{451C34F4-887B-40B2-BD61-900B0054D754}">
      <dgm:prSet phldrT="[Text]"/>
      <dgm:spPr/>
      <dgm:t>
        <a:bodyPr/>
        <a:lstStyle/>
        <a:p>
          <a:r>
            <a:rPr lang="en-GB" dirty="0" smtClean="0"/>
            <a:t>Subject to the work/programme/ claimant commitment</a:t>
          </a:r>
          <a:endParaRPr lang="en-GB" dirty="0"/>
        </a:p>
      </dgm:t>
    </dgm:pt>
    <dgm:pt modelId="{A5C7513C-7612-4A33-B2BA-DF72362B2285}" type="parTrans" cxnId="{3B635403-B561-4C26-809E-47B56C568E33}">
      <dgm:prSet/>
      <dgm:spPr/>
      <dgm:t>
        <a:bodyPr/>
        <a:lstStyle/>
        <a:p>
          <a:endParaRPr lang="en-GB"/>
        </a:p>
      </dgm:t>
    </dgm:pt>
    <dgm:pt modelId="{C0F2E50B-B426-4B7F-A73A-E8D3AEFE3562}" type="sibTrans" cxnId="{3B635403-B561-4C26-809E-47B56C568E33}">
      <dgm:prSet/>
      <dgm:spPr/>
      <dgm:t>
        <a:bodyPr/>
        <a:lstStyle/>
        <a:p>
          <a:endParaRPr lang="en-GB"/>
        </a:p>
      </dgm:t>
    </dgm:pt>
    <dgm:pt modelId="{20D6731A-2472-40EB-BA72-3AC08C990C57}">
      <dgm:prSet phldrT="[Text]"/>
      <dgm:spPr/>
      <dgm:t>
        <a:bodyPr/>
        <a:lstStyle/>
        <a:p>
          <a:r>
            <a:rPr lang="en-GB" dirty="0" smtClean="0"/>
            <a:t>Sanctions </a:t>
          </a:r>
          <a:endParaRPr lang="en-GB" dirty="0"/>
        </a:p>
      </dgm:t>
    </dgm:pt>
    <dgm:pt modelId="{04A51BA0-72BE-4FB0-9541-6EEE78D6D255}" type="parTrans" cxnId="{629F5F2A-1AAC-49B7-AA52-81ADD6ECB23A}">
      <dgm:prSet/>
      <dgm:spPr/>
      <dgm:t>
        <a:bodyPr/>
        <a:lstStyle/>
        <a:p>
          <a:endParaRPr lang="en-GB"/>
        </a:p>
      </dgm:t>
    </dgm:pt>
    <dgm:pt modelId="{6D4BD541-836A-4CBF-B03D-514881A0B599}" type="sibTrans" cxnId="{629F5F2A-1AAC-49B7-AA52-81ADD6ECB23A}">
      <dgm:prSet/>
      <dgm:spPr/>
      <dgm:t>
        <a:bodyPr/>
        <a:lstStyle/>
        <a:p>
          <a:endParaRPr lang="en-GB"/>
        </a:p>
      </dgm:t>
    </dgm:pt>
    <dgm:pt modelId="{A5622733-4D0D-4474-8A6B-3DF35744B1ED}">
      <dgm:prSet phldrT="[Text]"/>
      <dgm:spPr>
        <a:solidFill>
          <a:schemeClr val="accent2">
            <a:alpha val="90000"/>
          </a:schemeClr>
        </a:solidFill>
      </dgm:spPr>
      <dgm:t>
        <a:bodyPr/>
        <a:lstStyle/>
        <a:p>
          <a:endParaRPr lang="en-GB" dirty="0">
            <a:solidFill>
              <a:schemeClr val="tx1"/>
            </a:solidFill>
          </a:endParaRPr>
        </a:p>
      </dgm:t>
    </dgm:pt>
    <dgm:pt modelId="{82065E29-C7CC-4F10-A43B-DDE3533CA9B8}" type="sibTrans" cxnId="{A0739C2F-E3DB-4078-BD22-E8597BDADD4F}">
      <dgm:prSet/>
      <dgm:spPr/>
      <dgm:t>
        <a:bodyPr/>
        <a:lstStyle/>
        <a:p>
          <a:endParaRPr lang="en-GB"/>
        </a:p>
      </dgm:t>
    </dgm:pt>
    <dgm:pt modelId="{7BC4CB50-BCB4-461D-A92E-C941034DA507}" type="parTrans" cxnId="{A0739C2F-E3DB-4078-BD22-E8597BDADD4F}">
      <dgm:prSet/>
      <dgm:spPr/>
      <dgm:t>
        <a:bodyPr/>
        <a:lstStyle/>
        <a:p>
          <a:endParaRPr lang="en-GB"/>
        </a:p>
      </dgm:t>
    </dgm:pt>
    <dgm:pt modelId="{B37F8929-E0E4-4713-BD4E-EB8CA848F643}">
      <dgm:prSet phldrT="[Text]"/>
      <dgm:spPr>
        <a:solidFill>
          <a:schemeClr val="accent2">
            <a:alpha val="90000"/>
          </a:schemeClr>
        </a:solidFill>
      </dgm:spPr>
      <dgm:t>
        <a:bodyPr/>
        <a:lstStyle/>
        <a:p>
          <a:endParaRPr lang="en-GB" dirty="0">
            <a:solidFill>
              <a:schemeClr val="tx1"/>
            </a:solidFill>
          </a:endParaRPr>
        </a:p>
      </dgm:t>
    </dgm:pt>
    <dgm:pt modelId="{7C9BE038-1FB9-41A3-9AD5-130B0F9D8F85}" type="sibTrans" cxnId="{7D68541D-6565-4E33-A44A-664BFDB37A71}">
      <dgm:prSet/>
      <dgm:spPr/>
      <dgm:t>
        <a:bodyPr/>
        <a:lstStyle/>
        <a:p>
          <a:endParaRPr lang="en-GB"/>
        </a:p>
      </dgm:t>
    </dgm:pt>
    <dgm:pt modelId="{2A5F0A04-431B-4DDD-83D6-D372336D969B}" type="parTrans" cxnId="{7D68541D-6565-4E33-A44A-664BFDB37A71}">
      <dgm:prSet/>
      <dgm:spPr/>
      <dgm:t>
        <a:bodyPr/>
        <a:lstStyle/>
        <a:p>
          <a:endParaRPr lang="en-GB"/>
        </a:p>
      </dgm:t>
    </dgm:pt>
    <dgm:pt modelId="{021679ED-3EE0-440E-8B8C-2E6D99625609}">
      <dgm:prSet phldrT="[Text]"/>
      <dgm:spPr/>
      <dgm:t>
        <a:bodyPr/>
        <a:lstStyle/>
        <a:p>
          <a:endParaRPr lang="en-GB" dirty="0"/>
        </a:p>
      </dgm:t>
    </dgm:pt>
    <dgm:pt modelId="{C3B52616-8F9B-4915-B7A8-8D88A6DF4A0A}" type="sibTrans" cxnId="{DA835C6B-9727-41D6-89CF-8698471A03CD}">
      <dgm:prSet/>
      <dgm:spPr/>
      <dgm:t>
        <a:bodyPr/>
        <a:lstStyle/>
        <a:p>
          <a:endParaRPr lang="en-GB"/>
        </a:p>
      </dgm:t>
    </dgm:pt>
    <dgm:pt modelId="{96F5A4AA-7939-4C32-9128-83917ADE3219}" type="parTrans" cxnId="{DA835C6B-9727-41D6-89CF-8698471A03CD}">
      <dgm:prSet/>
      <dgm:spPr/>
      <dgm:t>
        <a:bodyPr/>
        <a:lstStyle/>
        <a:p>
          <a:endParaRPr lang="en-GB"/>
        </a:p>
      </dgm:t>
    </dgm:pt>
    <dgm:pt modelId="{B47C2820-C9EC-48AC-A00D-4B8D9A6E89B9}" type="pres">
      <dgm:prSet presAssocID="{F7DB2D96-65B5-488F-9E7F-14CA2FC7B302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GB"/>
        </a:p>
      </dgm:t>
    </dgm:pt>
    <dgm:pt modelId="{2B8F2AAC-EC5F-4FB0-99A3-0875F6996259}" type="pres">
      <dgm:prSet presAssocID="{AFFD8961-5A35-41F3-96F9-6FB914E08515}" presName="composite" presStyleCnt="0"/>
      <dgm:spPr/>
    </dgm:pt>
    <dgm:pt modelId="{DCA662CF-0846-45D3-941C-FEECA3C23EB5}" type="pres">
      <dgm:prSet presAssocID="{AFFD8961-5A35-41F3-96F9-6FB914E08515}" presName="parentText" presStyleLbl="alignNode1" presStyleIdx="0" presStyleCnt="3" custLinFactNeighborX="0" custLinFactNeighborY="5595">
        <dgm:presLayoutVars>
          <dgm:chMax val="1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EB7A46DF-BB26-4DCC-B333-BFAE4CB2CF75}" type="pres">
      <dgm:prSet presAssocID="{AFFD8961-5A35-41F3-96F9-6FB914E08515}" presName="descendantText" presStyleLbl="alignAcc1" presStyleIdx="0" presStyleCnt="3" custLinFactNeighborX="3206" custLinFactNeighborY="16382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356175DD-174A-4EBC-87D8-A359263715E0}" type="pres">
      <dgm:prSet presAssocID="{79561DE9-6CD9-4D67-ABE5-8CBB699FB6B2}" presName="sp" presStyleCnt="0"/>
      <dgm:spPr/>
    </dgm:pt>
    <dgm:pt modelId="{150F0966-91B4-43DA-90EB-AEF2A539E8A1}" type="pres">
      <dgm:prSet presAssocID="{7984AE49-6AEF-4441-9254-B96C575B15EA}" presName="composite" presStyleCnt="0"/>
      <dgm:spPr/>
    </dgm:pt>
    <dgm:pt modelId="{C6F7F870-5B50-4AD2-BC12-CC4FC1153101}" type="pres">
      <dgm:prSet presAssocID="{7984AE49-6AEF-4441-9254-B96C575B15EA}" presName="parentText" presStyleLbl="align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77E4CA70-FF08-4F06-886D-5FBDA1E33FEF}" type="pres">
      <dgm:prSet presAssocID="{7984AE49-6AEF-4441-9254-B96C575B15EA}" presName="descendantText" presStyleLbl="alignAcc1" presStyleIdx="1" presStyleCnt="3" custScaleX="97052" custScaleY="100097" custLinFactNeighborX="2173" custLinFactNeighborY="2220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75E411FD-5BEB-4972-A8FF-D20C825934FF}" type="pres">
      <dgm:prSet presAssocID="{961734F1-6EEF-49E6-B72B-97375D3BF248}" presName="sp" presStyleCnt="0"/>
      <dgm:spPr/>
    </dgm:pt>
    <dgm:pt modelId="{26B820E1-213E-4967-B0ED-66CBE1C7F3BE}" type="pres">
      <dgm:prSet presAssocID="{021679ED-3EE0-440E-8B8C-2E6D99625609}" presName="composite" presStyleCnt="0"/>
      <dgm:spPr/>
    </dgm:pt>
    <dgm:pt modelId="{CB4185CC-9BCB-41C8-84CB-3D1B05910FE1}" type="pres">
      <dgm:prSet presAssocID="{021679ED-3EE0-440E-8B8C-2E6D99625609}" presName="parentText" presStyleLbl="align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36AA6B46-8458-4FA6-B2E6-2D90865930D0}" type="pres">
      <dgm:prSet presAssocID="{021679ED-3EE0-440E-8B8C-2E6D99625609}" presName="descendantText" presStyleLbl="alignAcc1" presStyleIdx="2" presStyleCnt="3" custFlipHor="1" custScaleY="93921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</dgm:ptLst>
  <dgm:cxnLst>
    <dgm:cxn modelId="{C69E1EC4-A87A-43B4-9F42-5A901DBE9657}" type="presOf" srcId="{451C34F4-887B-40B2-BD61-900B0054D754}" destId="{77E4CA70-FF08-4F06-886D-5FBDA1E33FEF}" srcOrd="0" destOrd="1" presId="urn:microsoft.com/office/officeart/2005/8/layout/chevron2"/>
    <dgm:cxn modelId="{F0712DE4-10D4-41BD-8C02-0CBA2F0C4786}" type="presOf" srcId="{C4A253B8-97DC-4139-8383-F3371407EAAD}" destId="{EB7A46DF-BB26-4DCC-B333-BFAE4CB2CF75}" srcOrd="0" destOrd="2" presId="urn:microsoft.com/office/officeart/2005/8/layout/chevron2"/>
    <dgm:cxn modelId="{629F5F2A-1AAC-49B7-AA52-81ADD6ECB23A}" srcId="{7984AE49-6AEF-4441-9254-B96C575B15EA}" destId="{20D6731A-2472-40EB-BA72-3AC08C990C57}" srcOrd="2" destOrd="0" parTransId="{04A51BA0-72BE-4FB0-9541-6EEE78D6D255}" sibTransId="{6D4BD541-836A-4CBF-B03D-514881A0B599}"/>
    <dgm:cxn modelId="{168980C0-BD03-4BF1-856F-484907E601DC}" srcId="{F7DB2D96-65B5-488F-9E7F-14CA2FC7B302}" destId="{AFFD8961-5A35-41F3-96F9-6FB914E08515}" srcOrd="0" destOrd="0" parTransId="{383A82F4-A3EE-4BD3-9247-7CDF33653D2F}" sibTransId="{79561DE9-6CD9-4D67-ABE5-8CBB699FB6B2}"/>
    <dgm:cxn modelId="{7D68541D-6565-4E33-A44A-664BFDB37A71}" srcId="{021679ED-3EE0-440E-8B8C-2E6D99625609}" destId="{B37F8929-E0E4-4713-BD4E-EB8CA848F643}" srcOrd="0" destOrd="0" parTransId="{2A5F0A04-431B-4DDD-83D6-D372336D969B}" sibTransId="{7C9BE038-1FB9-41A3-9AD5-130B0F9D8F85}"/>
    <dgm:cxn modelId="{66FFF525-C5EA-492E-BF55-408B4343DE1B}" type="presOf" srcId="{A5622733-4D0D-4474-8A6B-3DF35744B1ED}" destId="{36AA6B46-8458-4FA6-B2E6-2D90865930D0}" srcOrd="0" destOrd="1" presId="urn:microsoft.com/office/officeart/2005/8/layout/chevron2"/>
    <dgm:cxn modelId="{043324D9-56AE-4DDB-BAEA-2BC255E63710}" type="presOf" srcId="{C19F691B-0011-409D-9BAA-323AEB4878A4}" destId="{EB7A46DF-BB26-4DCC-B333-BFAE4CB2CF75}" srcOrd="0" destOrd="1" presId="urn:microsoft.com/office/officeart/2005/8/layout/chevron2"/>
    <dgm:cxn modelId="{3B635403-B561-4C26-809E-47B56C568E33}" srcId="{7984AE49-6AEF-4441-9254-B96C575B15EA}" destId="{451C34F4-887B-40B2-BD61-900B0054D754}" srcOrd="1" destOrd="0" parTransId="{A5C7513C-7612-4A33-B2BA-DF72362B2285}" sibTransId="{C0F2E50B-B426-4B7F-A73A-E8D3AEFE3562}"/>
    <dgm:cxn modelId="{81B51775-8749-4744-8DFF-E79ED34CA4E6}" type="presOf" srcId="{AFFD8961-5A35-41F3-96F9-6FB914E08515}" destId="{DCA662CF-0846-45D3-941C-FEECA3C23EB5}" srcOrd="0" destOrd="0" presId="urn:microsoft.com/office/officeart/2005/8/layout/chevron2"/>
    <dgm:cxn modelId="{E75F85A4-A634-4C5F-9EA5-C09C66F9982B}" type="presOf" srcId="{20D6731A-2472-40EB-BA72-3AC08C990C57}" destId="{77E4CA70-FF08-4F06-886D-5FBDA1E33FEF}" srcOrd="0" destOrd="2" presId="urn:microsoft.com/office/officeart/2005/8/layout/chevron2"/>
    <dgm:cxn modelId="{D1592523-7C4C-424A-AF0E-99B185792A1D}" type="presOf" srcId="{021679ED-3EE0-440E-8B8C-2E6D99625609}" destId="{CB4185CC-9BCB-41C8-84CB-3D1B05910FE1}" srcOrd="0" destOrd="0" presId="urn:microsoft.com/office/officeart/2005/8/layout/chevron2"/>
    <dgm:cxn modelId="{8CA13832-6777-4741-A40D-5D477E89DD1C}" srcId="{7984AE49-6AEF-4441-9254-B96C575B15EA}" destId="{F0DFBAB4-F63A-4E92-B217-A3D1DA203463}" srcOrd="0" destOrd="0" parTransId="{59F3CC98-48D9-440F-973E-F1E3B73F7043}" sibTransId="{45AA4B52-FA1A-4C23-AD1C-45B966846FAD}"/>
    <dgm:cxn modelId="{1234D8DA-5852-4814-8F41-E023FF3CF594}" type="presOf" srcId="{F7DB2D96-65B5-488F-9E7F-14CA2FC7B302}" destId="{B47C2820-C9EC-48AC-A00D-4B8D9A6E89B9}" srcOrd="0" destOrd="0" presId="urn:microsoft.com/office/officeart/2005/8/layout/chevron2"/>
    <dgm:cxn modelId="{AC97E3AF-4261-4045-952E-FA58A02A1C46}" srcId="{AFFD8961-5A35-41F3-96F9-6FB914E08515}" destId="{30C54F6C-EF0F-4640-A30A-CD4CCB1D6391}" srcOrd="0" destOrd="0" parTransId="{3B291B81-9B0E-4A52-B8E2-9C0F57805D51}" sibTransId="{9CD90DA1-0872-4B85-BB9B-A6A16DACCF93}"/>
    <dgm:cxn modelId="{964447EB-D358-4A8B-ADA8-2949ADDB8CF9}" type="presOf" srcId="{B37F8929-E0E4-4713-BD4E-EB8CA848F643}" destId="{36AA6B46-8458-4FA6-B2E6-2D90865930D0}" srcOrd="0" destOrd="0" presId="urn:microsoft.com/office/officeart/2005/8/layout/chevron2"/>
    <dgm:cxn modelId="{AF4090D8-42A0-481A-81EA-3E83CA4723EA}" srcId="{AFFD8961-5A35-41F3-96F9-6FB914E08515}" destId="{C19F691B-0011-409D-9BAA-323AEB4878A4}" srcOrd="1" destOrd="0" parTransId="{8A6089F5-6550-480A-8F12-D2C85D04CA9F}" sibTransId="{B74CBCE9-6CBA-42F7-8CB4-0C1797A13B59}"/>
    <dgm:cxn modelId="{A0739C2F-E3DB-4078-BD22-E8597BDADD4F}" srcId="{021679ED-3EE0-440E-8B8C-2E6D99625609}" destId="{A5622733-4D0D-4474-8A6B-3DF35744B1ED}" srcOrd="1" destOrd="0" parTransId="{7BC4CB50-BCB4-461D-A92E-C941034DA507}" sibTransId="{82065E29-C7CC-4F10-A43B-DDE3533CA9B8}"/>
    <dgm:cxn modelId="{D659A657-F4B6-4DAF-BD68-F68190BAA1E4}" srcId="{AFFD8961-5A35-41F3-96F9-6FB914E08515}" destId="{C4A253B8-97DC-4139-8383-F3371407EAAD}" srcOrd="2" destOrd="0" parTransId="{90362E8E-2D18-4D09-B450-D845638A3F95}" sibTransId="{A801CC84-2315-4ABC-9B67-EA051BD024E2}"/>
    <dgm:cxn modelId="{9AFE358E-8D59-4784-9606-45184291BA63}" type="presOf" srcId="{F0DFBAB4-F63A-4E92-B217-A3D1DA203463}" destId="{77E4CA70-FF08-4F06-886D-5FBDA1E33FEF}" srcOrd="0" destOrd="0" presId="urn:microsoft.com/office/officeart/2005/8/layout/chevron2"/>
    <dgm:cxn modelId="{DA835C6B-9727-41D6-89CF-8698471A03CD}" srcId="{F7DB2D96-65B5-488F-9E7F-14CA2FC7B302}" destId="{021679ED-3EE0-440E-8B8C-2E6D99625609}" srcOrd="2" destOrd="0" parTransId="{96F5A4AA-7939-4C32-9128-83917ADE3219}" sibTransId="{C3B52616-8F9B-4915-B7A8-8D88A6DF4A0A}"/>
    <dgm:cxn modelId="{20B8ADF7-E256-4EA2-9B40-5B17CA2110D7}" type="presOf" srcId="{30C54F6C-EF0F-4640-A30A-CD4CCB1D6391}" destId="{EB7A46DF-BB26-4DCC-B333-BFAE4CB2CF75}" srcOrd="0" destOrd="0" presId="urn:microsoft.com/office/officeart/2005/8/layout/chevron2"/>
    <dgm:cxn modelId="{0C5848B8-4C4B-4E52-AD48-64D6B58814DF}" srcId="{F7DB2D96-65B5-488F-9E7F-14CA2FC7B302}" destId="{7984AE49-6AEF-4441-9254-B96C575B15EA}" srcOrd="1" destOrd="0" parTransId="{DFEB4D3B-8E8F-4926-9EC1-CB6235ADBE0F}" sibTransId="{961734F1-6EEF-49E6-B72B-97375D3BF248}"/>
    <dgm:cxn modelId="{5CF99F0E-20FD-4A0D-8E09-FAEDAE4DA220}" type="presOf" srcId="{7984AE49-6AEF-4441-9254-B96C575B15EA}" destId="{C6F7F870-5B50-4AD2-BC12-CC4FC1153101}" srcOrd="0" destOrd="0" presId="urn:microsoft.com/office/officeart/2005/8/layout/chevron2"/>
    <dgm:cxn modelId="{44382748-E846-4F0A-8666-58E8A869B03D}" type="presParOf" srcId="{B47C2820-C9EC-48AC-A00D-4B8D9A6E89B9}" destId="{2B8F2AAC-EC5F-4FB0-99A3-0875F6996259}" srcOrd="0" destOrd="0" presId="urn:microsoft.com/office/officeart/2005/8/layout/chevron2"/>
    <dgm:cxn modelId="{AA98E1A1-38BF-48AD-9F89-3DF238E5E81D}" type="presParOf" srcId="{2B8F2AAC-EC5F-4FB0-99A3-0875F6996259}" destId="{DCA662CF-0846-45D3-941C-FEECA3C23EB5}" srcOrd="0" destOrd="0" presId="urn:microsoft.com/office/officeart/2005/8/layout/chevron2"/>
    <dgm:cxn modelId="{01FB1909-1A9A-465F-B0A1-3477130DE738}" type="presParOf" srcId="{2B8F2AAC-EC5F-4FB0-99A3-0875F6996259}" destId="{EB7A46DF-BB26-4DCC-B333-BFAE4CB2CF75}" srcOrd="1" destOrd="0" presId="urn:microsoft.com/office/officeart/2005/8/layout/chevron2"/>
    <dgm:cxn modelId="{0F6A7156-74E9-4EF2-89D2-91064F495ED5}" type="presParOf" srcId="{B47C2820-C9EC-48AC-A00D-4B8D9A6E89B9}" destId="{356175DD-174A-4EBC-87D8-A359263715E0}" srcOrd="1" destOrd="0" presId="urn:microsoft.com/office/officeart/2005/8/layout/chevron2"/>
    <dgm:cxn modelId="{E3DC8C83-D5F2-476F-8D3C-5C81EE7CB3E0}" type="presParOf" srcId="{B47C2820-C9EC-48AC-A00D-4B8D9A6E89B9}" destId="{150F0966-91B4-43DA-90EB-AEF2A539E8A1}" srcOrd="2" destOrd="0" presId="urn:microsoft.com/office/officeart/2005/8/layout/chevron2"/>
    <dgm:cxn modelId="{27883D40-671E-4868-9703-9847A759F8CB}" type="presParOf" srcId="{150F0966-91B4-43DA-90EB-AEF2A539E8A1}" destId="{C6F7F870-5B50-4AD2-BC12-CC4FC1153101}" srcOrd="0" destOrd="0" presId="urn:microsoft.com/office/officeart/2005/8/layout/chevron2"/>
    <dgm:cxn modelId="{417D57A1-0A6D-44A2-BD90-E5D079B5DDEB}" type="presParOf" srcId="{150F0966-91B4-43DA-90EB-AEF2A539E8A1}" destId="{77E4CA70-FF08-4F06-886D-5FBDA1E33FEF}" srcOrd="1" destOrd="0" presId="urn:microsoft.com/office/officeart/2005/8/layout/chevron2"/>
    <dgm:cxn modelId="{9C8625B1-C269-4DA0-92D2-73106C0DCCD8}" type="presParOf" srcId="{B47C2820-C9EC-48AC-A00D-4B8D9A6E89B9}" destId="{75E411FD-5BEB-4972-A8FF-D20C825934FF}" srcOrd="3" destOrd="0" presId="urn:microsoft.com/office/officeart/2005/8/layout/chevron2"/>
    <dgm:cxn modelId="{C79EAB5B-BBC9-4392-AB75-BE83B506ACC7}" type="presParOf" srcId="{B47C2820-C9EC-48AC-A00D-4B8D9A6E89B9}" destId="{26B820E1-213E-4967-B0ED-66CBE1C7F3BE}" srcOrd="4" destOrd="0" presId="urn:microsoft.com/office/officeart/2005/8/layout/chevron2"/>
    <dgm:cxn modelId="{36D26204-B8D5-4531-95C6-9E15448CAD92}" type="presParOf" srcId="{26B820E1-213E-4967-B0ED-66CBE1C7F3BE}" destId="{CB4185CC-9BCB-41C8-84CB-3D1B05910FE1}" srcOrd="0" destOrd="0" presId="urn:microsoft.com/office/officeart/2005/8/layout/chevron2"/>
    <dgm:cxn modelId="{DF8C0856-1121-48C0-A252-DE312113BFFD}" type="presParOf" srcId="{26B820E1-213E-4967-B0ED-66CBE1C7F3BE}" destId="{36AA6B46-8458-4FA6-B2E6-2D90865930D0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CE9F45FE-797F-4F43-9057-AD9BD2E42259}" type="doc">
      <dgm:prSet loTypeId="urn:microsoft.com/office/officeart/2005/8/layout/default#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97C53FA9-09FD-44F0-B32F-3BF81DDA07B2}" type="pres">
      <dgm:prSet presAssocID="{CE9F45FE-797F-4F43-9057-AD9BD2E42259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GB"/>
        </a:p>
      </dgm:t>
    </dgm:pt>
  </dgm:ptLst>
  <dgm:cxnLst>
    <dgm:cxn modelId="{20FCBE34-7340-450C-B02E-A96AD79E14CD}" type="presOf" srcId="{CE9F45FE-797F-4F43-9057-AD9BD2E42259}" destId="{97C53FA9-09FD-44F0-B32F-3BF81DDA07B2}" srcOrd="0" destOrd="0" presId="urn:microsoft.com/office/officeart/2005/8/layout/default#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F7DB2D96-65B5-488F-9E7F-14CA2FC7B302}" type="doc">
      <dgm:prSet loTypeId="urn:microsoft.com/office/officeart/2005/8/layout/chevron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AFFD8961-5A35-41F3-96F9-6FB914E08515}">
      <dgm:prSet phldrT="[Text]" custT="1"/>
      <dgm:spPr/>
      <dgm:t>
        <a:bodyPr/>
        <a:lstStyle/>
        <a:p>
          <a:r>
            <a:rPr lang="en-GB" sz="1600" b="1" dirty="0" smtClean="0">
              <a:solidFill>
                <a:schemeClr val="tx1"/>
              </a:solidFill>
            </a:rPr>
            <a:t>Challenge</a:t>
          </a:r>
          <a:r>
            <a:rPr lang="en-GB" sz="1600" b="1" baseline="0" dirty="0" smtClean="0">
              <a:solidFill>
                <a:schemeClr val="tx1"/>
              </a:solidFill>
            </a:rPr>
            <a:t> the decision</a:t>
          </a:r>
          <a:endParaRPr lang="en-GB" sz="1600" b="1" dirty="0">
            <a:solidFill>
              <a:schemeClr val="tx1"/>
            </a:solidFill>
          </a:endParaRPr>
        </a:p>
      </dgm:t>
    </dgm:pt>
    <dgm:pt modelId="{383A82F4-A3EE-4BD3-9247-7CDF33653D2F}" type="parTrans" cxnId="{168980C0-BD03-4BF1-856F-484907E601DC}">
      <dgm:prSet/>
      <dgm:spPr/>
      <dgm:t>
        <a:bodyPr/>
        <a:lstStyle/>
        <a:p>
          <a:endParaRPr lang="en-GB"/>
        </a:p>
      </dgm:t>
    </dgm:pt>
    <dgm:pt modelId="{79561DE9-6CD9-4D67-ABE5-8CBB699FB6B2}" type="sibTrans" cxnId="{168980C0-BD03-4BF1-856F-484907E601DC}">
      <dgm:prSet/>
      <dgm:spPr/>
      <dgm:t>
        <a:bodyPr/>
        <a:lstStyle/>
        <a:p>
          <a:endParaRPr lang="en-GB"/>
        </a:p>
      </dgm:t>
    </dgm:pt>
    <dgm:pt modelId="{30C54F6C-EF0F-4640-A30A-CD4CCB1D6391}">
      <dgm:prSet phldrT="[Text]"/>
      <dgm:spPr/>
      <dgm:t>
        <a:bodyPr/>
        <a:lstStyle/>
        <a:p>
          <a:endParaRPr lang="en-GB" dirty="0"/>
        </a:p>
      </dgm:t>
    </dgm:pt>
    <dgm:pt modelId="{3B291B81-9B0E-4A52-B8E2-9C0F57805D51}" type="parTrans" cxnId="{AC97E3AF-4261-4045-952E-FA58A02A1C46}">
      <dgm:prSet/>
      <dgm:spPr/>
      <dgm:t>
        <a:bodyPr/>
        <a:lstStyle/>
        <a:p>
          <a:endParaRPr lang="en-GB"/>
        </a:p>
      </dgm:t>
    </dgm:pt>
    <dgm:pt modelId="{9CD90DA1-0872-4B85-BB9B-A6A16DACCF93}" type="sibTrans" cxnId="{AC97E3AF-4261-4045-952E-FA58A02A1C46}">
      <dgm:prSet/>
      <dgm:spPr/>
      <dgm:t>
        <a:bodyPr/>
        <a:lstStyle/>
        <a:p>
          <a:endParaRPr lang="en-GB"/>
        </a:p>
      </dgm:t>
    </dgm:pt>
    <dgm:pt modelId="{C4A253B8-97DC-4139-8383-F3371407EAAD}">
      <dgm:prSet phldrT="[Text]"/>
      <dgm:spPr/>
      <dgm:t>
        <a:bodyPr/>
        <a:lstStyle/>
        <a:p>
          <a:r>
            <a:rPr lang="en-GB" dirty="0" smtClean="0"/>
            <a:t>IB/ SDA /IS claim closes.</a:t>
          </a:r>
          <a:endParaRPr lang="en-GB" dirty="0"/>
        </a:p>
      </dgm:t>
    </dgm:pt>
    <dgm:pt modelId="{90362E8E-2D18-4D09-B450-D845638A3F95}" type="parTrans" cxnId="{D659A657-F4B6-4DAF-BD68-F68190BAA1E4}">
      <dgm:prSet/>
      <dgm:spPr/>
      <dgm:t>
        <a:bodyPr/>
        <a:lstStyle/>
        <a:p>
          <a:endParaRPr lang="en-GB"/>
        </a:p>
      </dgm:t>
    </dgm:pt>
    <dgm:pt modelId="{A801CC84-2315-4ABC-9B67-EA051BD024E2}" type="sibTrans" cxnId="{D659A657-F4B6-4DAF-BD68-F68190BAA1E4}">
      <dgm:prSet/>
      <dgm:spPr/>
      <dgm:t>
        <a:bodyPr/>
        <a:lstStyle/>
        <a:p>
          <a:endParaRPr lang="en-GB"/>
        </a:p>
      </dgm:t>
    </dgm:pt>
    <dgm:pt modelId="{7984AE49-6AEF-4441-9254-B96C575B15EA}">
      <dgm:prSet phldrT="[Text]" custT="1"/>
      <dgm:spPr/>
      <dgm:t>
        <a:bodyPr/>
        <a:lstStyle/>
        <a:p>
          <a:r>
            <a:rPr lang="en-GB" sz="1400" b="1" dirty="0" smtClean="0">
              <a:solidFill>
                <a:schemeClr val="tx1"/>
              </a:solidFill>
            </a:rPr>
            <a:t>Mandatory Reconsideration</a:t>
          </a:r>
          <a:endParaRPr lang="en-GB" sz="1400" b="1" dirty="0">
            <a:solidFill>
              <a:schemeClr val="tx1"/>
            </a:solidFill>
          </a:endParaRPr>
        </a:p>
      </dgm:t>
    </dgm:pt>
    <dgm:pt modelId="{DFEB4D3B-8E8F-4926-9EC1-CB6235ADBE0F}" type="parTrans" cxnId="{0C5848B8-4C4B-4E52-AD48-64D6B58814DF}">
      <dgm:prSet/>
      <dgm:spPr/>
      <dgm:t>
        <a:bodyPr/>
        <a:lstStyle/>
        <a:p>
          <a:endParaRPr lang="en-GB"/>
        </a:p>
      </dgm:t>
    </dgm:pt>
    <dgm:pt modelId="{961734F1-6EEF-49E6-B72B-97375D3BF248}" type="sibTrans" cxnId="{0C5848B8-4C4B-4E52-AD48-64D6B58814DF}">
      <dgm:prSet/>
      <dgm:spPr/>
      <dgm:t>
        <a:bodyPr/>
        <a:lstStyle/>
        <a:p>
          <a:endParaRPr lang="en-GB"/>
        </a:p>
      </dgm:t>
    </dgm:pt>
    <dgm:pt modelId="{F0DFBAB4-F63A-4E92-B217-A3D1DA203463}">
      <dgm:prSet phldrT="[Text]"/>
      <dgm:spPr/>
      <dgm:t>
        <a:bodyPr/>
        <a:lstStyle/>
        <a:p>
          <a:r>
            <a:rPr lang="en-GB" dirty="0" smtClean="0"/>
            <a:t>Receive no incapacity benefit </a:t>
          </a:r>
          <a:endParaRPr lang="en-GB" dirty="0"/>
        </a:p>
      </dgm:t>
    </dgm:pt>
    <dgm:pt modelId="{59F3CC98-48D9-440F-973E-F1E3B73F7043}" type="parTrans" cxnId="{8CA13832-6777-4741-A40D-5D477E89DD1C}">
      <dgm:prSet/>
      <dgm:spPr/>
      <dgm:t>
        <a:bodyPr/>
        <a:lstStyle/>
        <a:p>
          <a:endParaRPr lang="en-GB"/>
        </a:p>
      </dgm:t>
    </dgm:pt>
    <dgm:pt modelId="{45AA4B52-FA1A-4C23-AD1C-45B966846FAD}" type="sibTrans" cxnId="{8CA13832-6777-4741-A40D-5D477E89DD1C}">
      <dgm:prSet/>
      <dgm:spPr/>
      <dgm:t>
        <a:bodyPr/>
        <a:lstStyle/>
        <a:p>
          <a:endParaRPr lang="en-GB"/>
        </a:p>
      </dgm:t>
    </dgm:pt>
    <dgm:pt modelId="{8908D1B2-E4C3-4DA7-A401-3BCDC5B33526}">
      <dgm:prSet phldrT="[Text]" custT="1"/>
      <dgm:spPr/>
      <dgm:t>
        <a:bodyPr/>
        <a:lstStyle/>
        <a:p>
          <a:r>
            <a:rPr lang="en-GB" sz="1400" b="1" dirty="0" smtClean="0">
              <a:solidFill>
                <a:schemeClr val="tx1"/>
              </a:solidFill>
            </a:rPr>
            <a:t>Appeal</a:t>
          </a:r>
          <a:endParaRPr lang="en-GB" sz="1400" b="1" dirty="0">
            <a:solidFill>
              <a:schemeClr val="tx1"/>
            </a:solidFill>
          </a:endParaRPr>
        </a:p>
      </dgm:t>
    </dgm:pt>
    <dgm:pt modelId="{2C34543E-1973-4163-9900-BEF83B63849B}" type="parTrans" cxnId="{9F9F62CF-7890-46B3-8B38-D74712FFCE24}">
      <dgm:prSet/>
      <dgm:spPr/>
      <dgm:t>
        <a:bodyPr/>
        <a:lstStyle/>
        <a:p>
          <a:endParaRPr lang="en-GB"/>
        </a:p>
      </dgm:t>
    </dgm:pt>
    <dgm:pt modelId="{4056F806-DF3D-4181-AEB9-5EDD9ECEFB9B}" type="sibTrans" cxnId="{9F9F62CF-7890-46B3-8B38-D74712FFCE24}">
      <dgm:prSet/>
      <dgm:spPr/>
      <dgm:t>
        <a:bodyPr/>
        <a:lstStyle/>
        <a:p>
          <a:endParaRPr lang="en-GB"/>
        </a:p>
      </dgm:t>
    </dgm:pt>
    <dgm:pt modelId="{021679ED-3EE0-440E-8B8C-2E6D99625609}">
      <dgm:prSet phldrT="[Text]" custT="1"/>
      <dgm:spPr/>
      <dgm:t>
        <a:bodyPr/>
        <a:lstStyle/>
        <a:p>
          <a:endParaRPr lang="en-GB" sz="1600" dirty="0"/>
        </a:p>
      </dgm:t>
    </dgm:pt>
    <dgm:pt modelId="{96F5A4AA-7939-4C32-9128-83917ADE3219}" type="parTrans" cxnId="{DA835C6B-9727-41D6-89CF-8698471A03CD}">
      <dgm:prSet/>
      <dgm:spPr/>
      <dgm:t>
        <a:bodyPr/>
        <a:lstStyle/>
        <a:p>
          <a:endParaRPr lang="en-GB"/>
        </a:p>
      </dgm:t>
    </dgm:pt>
    <dgm:pt modelId="{C3B52616-8F9B-4915-B7A8-8D88A6DF4A0A}" type="sibTrans" cxnId="{DA835C6B-9727-41D6-89CF-8698471A03CD}">
      <dgm:prSet/>
      <dgm:spPr/>
      <dgm:t>
        <a:bodyPr/>
        <a:lstStyle/>
        <a:p>
          <a:endParaRPr lang="en-GB"/>
        </a:p>
      </dgm:t>
    </dgm:pt>
    <dgm:pt modelId="{C19F691B-0011-409D-9BAA-323AEB4878A4}">
      <dgm:prSet phldrT="[Text]"/>
      <dgm:spPr/>
      <dgm:t>
        <a:bodyPr/>
        <a:lstStyle/>
        <a:p>
          <a:endParaRPr lang="en-GB" dirty="0"/>
        </a:p>
      </dgm:t>
    </dgm:pt>
    <dgm:pt modelId="{8A6089F5-6550-480A-8F12-D2C85D04CA9F}" type="parTrans" cxnId="{AF4090D8-42A0-481A-81EA-3E83CA4723EA}">
      <dgm:prSet/>
      <dgm:spPr/>
      <dgm:t>
        <a:bodyPr/>
        <a:lstStyle/>
        <a:p>
          <a:endParaRPr lang="en-GB"/>
        </a:p>
      </dgm:t>
    </dgm:pt>
    <dgm:pt modelId="{B74CBCE9-6CBA-42F7-8CB4-0C1797A13B59}" type="sibTrans" cxnId="{AF4090D8-42A0-481A-81EA-3E83CA4723EA}">
      <dgm:prSet/>
      <dgm:spPr/>
      <dgm:t>
        <a:bodyPr/>
        <a:lstStyle/>
        <a:p>
          <a:endParaRPr lang="en-GB"/>
        </a:p>
      </dgm:t>
    </dgm:pt>
    <dgm:pt modelId="{A5622733-4D0D-4474-8A6B-3DF35744B1ED}">
      <dgm:prSet phldrT="[Text]" custT="1"/>
      <dgm:spPr/>
      <dgm:t>
        <a:bodyPr/>
        <a:lstStyle/>
        <a:p>
          <a:r>
            <a:rPr lang="en-GB" sz="1600" dirty="0" smtClean="0"/>
            <a:t> If MR </a:t>
          </a:r>
          <a:r>
            <a:rPr lang="en-GB" sz="1600" smtClean="0"/>
            <a:t>successful-ESA paid at </a:t>
          </a:r>
          <a:r>
            <a:rPr lang="en-GB" sz="1600" dirty="0" smtClean="0"/>
            <a:t>the assessment rate</a:t>
          </a:r>
          <a:endParaRPr lang="en-GB" sz="1600" dirty="0"/>
        </a:p>
      </dgm:t>
    </dgm:pt>
    <dgm:pt modelId="{7BC4CB50-BCB4-461D-A92E-C941034DA507}" type="parTrans" cxnId="{A0739C2F-E3DB-4078-BD22-E8597BDADD4F}">
      <dgm:prSet/>
      <dgm:spPr/>
      <dgm:t>
        <a:bodyPr/>
        <a:lstStyle/>
        <a:p>
          <a:endParaRPr lang="en-GB"/>
        </a:p>
      </dgm:t>
    </dgm:pt>
    <dgm:pt modelId="{82065E29-C7CC-4F10-A43B-DDE3533CA9B8}" type="sibTrans" cxnId="{A0739C2F-E3DB-4078-BD22-E8597BDADD4F}">
      <dgm:prSet/>
      <dgm:spPr/>
      <dgm:t>
        <a:bodyPr/>
        <a:lstStyle/>
        <a:p>
          <a:endParaRPr lang="en-GB"/>
        </a:p>
      </dgm:t>
    </dgm:pt>
    <dgm:pt modelId="{AD9A3307-02D7-4DE7-8DDA-1269F5534DE6}">
      <dgm:prSet phldrT="[Text]"/>
      <dgm:spPr/>
      <dgm:t>
        <a:bodyPr/>
        <a:lstStyle/>
        <a:p>
          <a:endParaRPr lang="en-GB" dirty="0"/>
        </a:p>
      </dgm:t>
    </dgm:pt>
    <dgm:pt modelId="{9D4FE01F-D456-47ED-9D00-A536047232DD}" type="parTrans" cxnId="{CF18BF27-3102-427E-AC9A-8ADCCF224C14}">
      <dgm:prSet/>
      <dgm:spPr/>
      <dgm:t>
        <a:bodyPr/>
        <a:lstStyle/>
        <a:p>
          <a:endParaRPr lang="en-GB"/>
        </a:p>
      </dgm:t>
    </dgm:pt>
    <dgm:pt modelId="{88E6DDEB-34DC-4342-8208-38BF1ED34FAE}" type="sibTrans" cxnId="{CF18BF27-3102-427E-AC9A-8ADCCF224C14}">
      <dgm:prSet/>
      <dgm:spPr/>
      <dgm:t>
        <a:bodyPr/>
        <a:lstStyle/>
        <a:p>
          <a:endParaRPr lang="en-GB"/>
        </a:p>
      </dgm:t>
    </dgm:pt>
    <dgm:pt modelId="{CBDA9FBF-D2F4-4DFD-BC9B-31279CA6EC99}">
      <dgm:prSet phldrT="[Text]"/>
      <dgm:spPr/>
      <dgm:t>
        <a:bodyPr/>
        <a:lstStyle/>
        <a:p>
          <a:r>
            <a:rPr lang="en-GB" dirty="0" smtClean="0"/>
            <a:t>Claim </a:t>
          </a:r>
          <a:r>
            <a:rPr lang="en-GB" dirty="0" err="1" smtClean="0"/>
            <a:t>jsa</a:t>
          </a:r>
          <a:r>
            <a:rPr lang="en-GB" dirty="0" smtClean="0"/>
            <a:t> </a:t>
          </a:r>
          <a:endParaRPr lang="en-GB" dirty="0"/>
        </a:p>
      </dgm:t>
    </dgm:pt>
    <dgm:pt modelId="{2BACCA27-D415-4426-AD36-67BF9506C6A4}" type="parTrans" cxnId="{833A178D-55B2-4E42-B9B5-FA45E089DD0C}">
      <dgm:prSet/>
      <dgm:spPr/>
      <dgm:t>
        <a:bodyPr/>
        <a:lstStyle/>
        <a:p>
          <a:endParaRPr lang="en-GB"/>
        </a:p>
      </dgm:t>
    </dgm:pt>
    <dgm:pt modelId="{E444296D-E766-4B99-B9D2-0AA21070DC40}" type="sibTrans" cxnId="{833A178D-55B2-4E42-B9B5-FA45E089DD0C}">
      <dgm:prSet/>
      <dgm:spPr/>
      <dgm:t>
        <a:bodyPr/>
        <a:lstStyle/>
        <a:p>
          <a:endParaRPr lang="en-GB"/>
        </a:p>
      </dgm:t>
    </dgm:pt>
    <dgm:pt modelId="{BFC42EA7-3FD1-485E-8077-717986BB0924}">
      <dgm:prSet phldrT="[Text]"/>
      <dgm:spPr/>
      <dgm:t>
        <a:bodyPr/>
        <a:lstStyle/>
        <a:p>
          <a:endParaRPr lang="en-GB" sz="1100" dirty="0"/>
        </a:p>
      </dgm:t>
    </dgm:pt>
    <dgm:pt modelId="{A83EDDAA-5230-4545-A950-3B1AC029F5DA}" type="parTrans" cxnId="{088498B0-F585-4B16-BC42-1754916B7757}">
      <dgm:prSet/>
      <dgm:spPr/>
      <dgm:t>
        <a:bodyPr/>
        <a:lstStyle/>
        <a:p>
          <a:endParaRPr lang="en-GB"/>
        </a:p>
      </dgm:t>
    </dgm:pt>
    <dgm:pt modelId="{1E68BC38-2756-478D-9F24-901F89A9DDD6}" type="sibTrans" cxnId="{088498B0-F585-4B16-BC42-1754916B7757}">
      <dgm:prSet/>
      <dgm:spPr/>
      <dgm:t>
        <a:bodyPr/>
        <a:lstStyle/>
        <a:p>
          <a:endParaRPr lang="en-GB"/>
        </a:p>
      </dgm:t>
    </dgm:pt>
    <dgm:pt modelId="{DF837D8A-B067-467A-8BCC-74D18CEEA941}">
      <dgm:prSet phldrT="[Text]" custT="1"/>
      <dgm:spPr/>
      <dgm:t>
        <a:bodyPr/>
        <a:lstStyle/>
        <a:p>
          <a:r>
            <a:rPr lang="en-GB" sz="1600" dirty="0" smtClean="0"/>
            <a:t>Appeal successful -  ESA backdated</a:t>
          </a:r>
          <a:endParaRPr lang="en-GB" sz="1600" dirty="0"/>
        </a:p>
      </dgm:t>
    </dgm:pt>
    <dgm:pt modelId="{33947B9C-2A84-4193-89C2-081799655B4D}" type="parTrans" cxnId="{9D2A80EA-2F79-4040-8DCE-40A4864E00EC}">
      <dgm:prSet/>
      <dgm:spPr/>
      <dgm:t>
        <a:bodyPr/>
        <a:lstStyle/>
        <a:p>
          <a:endParaRPr lang="en-GB"/>
        </a:p>
      </dgm:t>
    </dgm:pt>
    <dgm:pt modelId="{BA1C2467-8638-4676-BECC-0601E0A0B6D1}" type="sibTrans" cxnId="{9D2A80EA-2F79-4040-8DCE-40A4864E00EC}">
      <dgm:prSet/>
      <dgm:spPr/>
      <dgm:t>
        <a:bodyPr/>
        <a:lstStyle/>
        <a:p>
          <a:endParaRPr lang="en-GB"/>
        </a:p>
      </dgm:t>
    </dgm:pt>
    <dgm:pt modelId="{0D47D668-FB0A-4579-A767-8CEB2441026F}">
      <dgm:prSet phldrT="[Text]" custT="1"/>
      <dgm:spPr/>
      <dgm:t>
        <a:bodyPr/>
        <a:lstStyle/>
        <a:p>
          <a:r>
            <a:rPr lang="en-GB" sz="1600" dirty="0" smtClean="0"/>
            <a:t>IF MR not successful- lodge an appeal  on form SSCS1</a:t>
          </a:r>
          <a:endParaRPr lang="en-GB" sz="1600" dirty="0"/>
        </a:p>
      </dgm:t>
    </dgm:pt>
    <dgm:pt modelId="{2CFDB32D-8F3F-4BC8-B711-69AF1C58287C}" type="parTrans" cxnId="{A62DDDEE-83E8-4B98-9718-B6A1C4B11554}">
      <dgm:prSet/>
      <dgm:spPr/>
    </dgm:pt>
    <dgm:pt modelId="{C10DA85C-28D2-47E1-AF1C-CA6573654804}" type="sibTrans" cxnId="{A62DDDEE-83E8-4B98-9718-B6A1C4B11554}">
      <dgm:prSet/>
      <dgm:spPr/>
    </dgm:pt>
    <dgm:pt modelId="{B47C2820-C9EC-48AC-A00D-4B8D9A6E89B9}" type="pres">
      <dgm:prSet presAssocID="{F7DB2D96-65B5-488F-9E7F-14CA2FC7B302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GB"/>
        </a:p>
      </dgm:t>
    </dgm:pt>
    <dgm:pt modelId="{2B8F2AAC-EC5F-4FB0-99A3-0875F6996259}" type="pres">
      <dgm:prSet presAssocID="{AFFD8961-5A35-41F3-96F9-6FB914E08515}" presName="composite" presStyleCnt="0"/>
      <dgm:spPr/>
    </dgm:pt>
    <dgm:pt modelId="{DCA662CF-0846-45D3-941C-FEECA3C23EB5}" type="pres">
      <dgm:prSet presAssocID="{AFFD8961-5A35-41F3-96F9-6FB914E08515}" presName="parentText" presStyleLbl="alignNode1" presStyleIdx="0" presStyleCnt="3" custScaleX="146906" custLinFactNeighborX="0" custLinFactNeighborY="5595">
        <dgm:presLayoutVars>
          <dgm:chMax val="1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EB7A46DF-BB26-4DCC-B333-BFAE4CB2CF75}" type="pres">
      <dgm:prSet presAssocID="{AFFD8961-5A35-41F3-96F9-6FB914E08515}" presName="descendantText" presStyleLbl="alignAcc1" presStyleIdx="0" presStyleCnt="3" custScaleX="85807" custLinFactNeighborX="8972" custLinFactNeighborY="32303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356175DD-174A-4EBC-87D8-A359263715E0}" type="pres">
      <dgm:prSet presAssocID="{79561DE9-6CD9-4D67-ABE5-8CBB699FB6B2}" presName="sp" presStyleCnt="0"/>
      <dgm:spPr/>
    </dgm:pt>
    <dgm:pt modelId="{150F0966-91B4-43DA-90EB-AEF2A539E8A1}" type="pres">
      <dgm:prSet presAssocID="{7984AE49-6AEF-4441-9254-B96C575B15EA}" presName="composite" presStyleCnt="0"/>
      <dgm:spPr/>
    </dgm:pt>
    <dgm:pt modelId="{C6F7F870-5B50-4AD2-BC12-CC4FC1153101}" type="pres">
      <dgm:prSet presAssocID="{7984AE49-6AEF-4441-9254-B96C575B15EA}" presName="parentText" presStyleLbl="alignNode1" presStyleIdx="1" presStyleCnt="3" custScaleX="163283" custLinFactNeighborX="4129" custLinFactNeighborY="1411">
        <dgm:presLayoutVars>
          <dgm:chMax val="1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77E4CA70-FF08-4F06-886D-5FBDA1E33FEF}" type="pres">
      <dgm:prSet presAssocID="{7984AE49-6AEF-4441-9254-B96C575B15EA}" presName="descendantText" presStyleLbl="alignAcc1" presStyleIdx="1" presStyleCnt="3" custScaleX="87998" custScaleY="100097" custLinFactNeighborX="75965" custLinFactNeighborY="18141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75E411FD-5BEB-4972-A8FF-D20C825934FF}" type="pres">
      <dgm:prSet presAssocID="{961734F1-6EEF-49E6-B72B-97375D3BF248}" presName="sp" presStyleCnt="0"/>
      <dgm:spPr/>
    </dgm:pt>
    <dgm:pt modelId="{CD966522-FD11-4F91-A784-65F0357FA3F4}" type="pres">
      <dgm:prSet presAssocID="{8908D1B2-E4C3-4DA7-A401-3BCDC5B33526}" presName="composite" presStyleCnt="0"/>
      <dgm:spPr/>
    </dgm:pt>
    <dgm:pt modelId="{13363B9D-E08C-48B6-BAA6-DFA841381929}" type="pres">
      <dgm:prSet presAssocID="{8908D1B2-E4C3-4DA7-A401-3BCDC5B33526}" presName="parentText" presStyleLbl="alignNode1" presStyleIdx="2" presStyleCnt="3" custScaleX="151691" custLinFactNeighborX="-1724" custLinFactNeighborY="-14305">
        <dgm:presLayoutVars>
          <dgm:chMax val="1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B8240B37-5DCF-4F76-BE5B-8648F0DD58C7}" type="pres">
      <dgm:prSet presAssocID="{8908D1B2-E4C3-4DA7-A401-3BCDC5B33526}" presName="descendantText" presStyleLbl="alignAcc1" presStyleIdx="2" presStyleCnt="3" custScaleX="85838" custScaleY="151344" custLinFactNeighborX="3654" custLinFactNeighborY="-11608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</dgm:ptLst>
  <dgm:cxnLst>
    <dgm:cxn modelId="{EBF1CA76-053F-4E13-9CFF-DB1120A12E8C}" type="presOf" srcId="{C4A253B8-97DC-4139-8383-F3371407EAAD}" destId="{EB7A46DF-BB26-4DCC-B333-BFAE4CB2CF75}" srcOrd="0" destOrd="2" presId="urn:microsoft.com/office/officeart/2005/8/layout/chevron2"/>
    <dgm:cxn modelId="{168980C0-BD03-4BF1-856F-484907E601DC}" srcId="{F7DB2D96-65B5-488F-9E7F-14CA2FC7B302}" destId="{AFFD8961-5A35-41F3-96F9-6FB914E08515}" srcOrd="0" destOrd="0" parTransId="{383A82F4-A3EE-4BD3-9247-7CDF33653D2F}" sibTransId="{79561DE9-6CD9-4D67-ABE5-8CBB699FB6B2}"/>
    <dgm:cxn modelId="{9D2A80EA-2F79-4040-8DCE-40A4864E00EC}" srcId="{8908D1B2-E4C3-4DA7-A401-3BCDC5B33526}" destId="{DF837D8A-B067-467A-8BCC-74D18CEEA941}" srcOrd="3" destOrd="0" parTransId="{33947B9C-2A84-4193-89C2-081799655B4D}" sibTransId="{BA1C2467-8638-4676-BECC-0601E0A0B6D1}"/>
    <dgm:cxn modelId="{833A178D-55B2-4E42-B9B5-FA45E089DD0C}" srcId="{7984AE49-6AEF-4441-9254-B96C575B15EA}" destId="{CBDA9FBF-D2F4-4DFD-BC9B-31279CA6EC99}" srcOrd="1" destOrd="0" parTransId="{2BACCA27-D415-4426-AD36-67BF9506C6A4}" sibTransId="{E444296D-E766-4B99-B9D2-0AA21070DC40}"/>
    <dgm:cxn modelId="{D97B3824-DE83-45F4-A0CA-583F0A28BEA4}" type="presOf" srcId="{DF837D8A-B067-467A-8BCC-74D18CEEA941}" destId="{B8240B37-5DCF-4F76-BE5B-8648F0DD58C7}" srcOrd="0" destOrd="3" presId="urn:microsoft.com/office/officeart/2005/8/layout/chevron2"/>
    <dgm:cxn modelId="{2ED9834C-7FFF-46F5-95A0-29C38639B1FE}" type="presOf" srcId="{CBDA9FBF-D2F4-4DFD-BC9B-31279CA6EC99}" destId="{77E4CA70-FF08-4F06-886D-5FBDA1E33FEF}" srcOrd="0" destOrd="1" presId="urn:microsoft.com/office/officeart/2005/8/layout/chevron2"/>
    <dgm:cxn modelId="{2D905331-683C-48B7-A37E-FFD949ED35C4}" type="presOf" srcId="{8908D1B2-E4C3-4DA7-A401-3BCDC5B33526}" destId="{13363B9D-E08C-48B6-BAA6-DFA841381929}" srcOrd="0" destOrd="0" presId="urn:microsoft.com/office/officeart/2005/8/layout/chevron2"/>
    <dgm:cxn modelId="{82CE5639-C75D-4EC1-8777-8978B44516DE}" type="presOf" srcId="{0D47D668-FB0A-4579-A767-8CEB2441026F}" destId="{B8240B37-5DCF-4F76-BE5B-8648F0DD58C7}" srcOrd="0" destOrd="2" presId="urn:microsoft.com/office/officeart/2005/8/layout/chevron2"/>
    <dgm:cxn modelId="{67B3740A-B5A0-4383-A76B-1DC052162436}" type="presOf" srcId="{A5622733-4D0D-4474-8A6B-3DF35744B1ED}" destId="{B8240B37-5DCF-4F76-BE5B-8648F0DD58C7}" srcOrd="0" destOrd="1" presId="urn:microsoft.com/office/officeart/2005/8/layout/chevron2"/>
    <dgm:cxn modelId="{62E46961-3225-44A5-9DB0-33C8CF890174}" type="presOf" srcId="{021679ED-3EE0-440E-8B8C-2E6D99625609}" destId="{B8240B37-5DCF-4F76-BE5B-8648F0DD58C7}" srcOrd="0" destOrd="0" presId="urn:microsoft.com/office/officeart/2005/8/layout/chevron2"/>
    <dgm:cxn modelId="{5E2B5959-17EB-4ABD-9DF3-CA6828704F49}" type="presOf" srcId="{C19F691B-0011-409D-9BAA-323AEB4878A4}" destId="{EB7A46DF-BB26-4DCC-B333-BFAE4CB2CF75}" srcOrd="0" destOrd="1" presId="urn:microsoft.com/office/officeart/2005/8/layout/chevron2"/>
    <dgm:cxn modelId="{9F9F62CF-7890-46B3-8B38-D74712FFCE24}" srcId="{F7DB2D96-65B5-488F-9E7F-14CA2FC7B302}" destId="{8908D1B2-E4C3-4DA7-A401-3BCDC5B33526}" srcOrd="2" destOrd="0" parTransId="{2C34543E-1973-4163-9900-BEF83B63849B}" sibTransId="{4056F806-DF3D-4181-AEB9-5EDD9ECEFB9B}"/>
    <dgm:cxn modelId="{8CA13832-6777-4741-A40D-5D477E89DD1C}" srcId="{7984AE49-6AEF-4441-9254-B96C575B15EA}" destId="{F0DFBAB4-F63A-4E92-B217-A3D1DA203463}" srcOrd="0" destOrd="0" parTransId="{59F3CC98-48D9-440F-973E-F1E3B73F7043}" sibTransId="{45AA4B52-FA1A-4C23-AD1C-45B966846FAD}"/>
    <dgm:cxn modelId="{AC97E3AF-4261-4045-952E-FA58A02A1C46}" srcId="{AFFD8961-5A35-41F3-96F9-6FB914E08515}" destId="{30C54F6C-EF0F-4640-A30A-CD4CCB1D6391}" srcOrd="0" destOrd="0" parTransId="{3B291B81-9B0E-4A52-B8E2-9C0F57805D51}" sibTransId="{9CD90DA1-0872-4B85-BB9B-A6A16DACCF93}"/>
    <dgm:cxn modelId="{A62DDDEE-83E8-4B98-9718-B6A1C4B11554}" srcId="{8908D1B2-E4C3-4DA7-A401-3BCDC5B33526}" destId="{0D47D668-FB0A-4579-A767-8CEB2441026F}" srcOrd="2" destOrd="0" parTransId="{2CFDB32D-8F3F-4BC8-B711-69AF1C58287C}" sibTransId="{C10DA85C-28D2-47E1-AF1C-CA6573654804}"/>
    <dgm:cxn modelId="{B18B775B-A95A-4C55-8D90-6DD11CE3DE62}" type="presOf" srcId="{BFC42EA7-3FD1-485E-8077-717986BB0924}" destId="{B8240B37-5DCF-4F76-BE5B-8648F0DD58C7}" srcOrd="0" destOrd="4" presId="urn:microsoft.com/office/officeart/2005/8/layout/chevron2"/>
    <dgm:cxn modelId="{A603EA85-39C2-455C-A6BE-CE29D543EE5C}" type="presOf" srcId="{30C54F6C-EF0F-4640-A30A-CD4CCB1D6391}" destId="{EB7A46DF-BB26-4DCC-B333-BFAE4CB2CF75}" srcOrd="0" destOrd="0" presId="urn:microsoft.com/office/officeart/2005/8/layout/chevron2"/>
    <dgm:cxn modelId="{85F2488A-7F46-4D1B-AACA-1F5286FC1959}" type="presOf" srcId="{F7DB2D96-65B5-488F-9E7F-14CA2FC7B302}" destId="{B47C2820-C9EC-48AC-A00D-4B8D9A6E89B9}" srcOrd="0" destOrd="0" presId="urn:microsoft.com/office/officeart/2005/8/layout/chevron2"/>
    <dgm:cxn modelId="{5EF29D29-5CF8-4597-AF0D-EDCAEBAF401D}" type="presOf" srcId="{AFFD8961-5A35-41F3-96F9-6FB914E08515}" destId="{DCA662CF-0846-45D3-941C-FEECA3C23EB5}" srcOrd="0" destOrd="0" presId="urn:microsoft.com/office/officeart/2005/8/layout/chevron2"/>
    <dgm:cxn modelId="{AF4090D8-42A0-481A-81EA-3E83CA4723EA}" srcId="{AFFD8961-5A35-41F3-96F9-6FB914E08515}" destId="{C19F691B-0011-409D-9BAA-323AEB4878A4}" srcOrd="1" destOrd="0" parTransId="{8A6089F5-6550-480A-8F12-D2C85D04CA9F}" sibTransId="{B74CBCE9-6CBA-42F7-8CB4-0C1797A13B59}"/>
    <dgm:cxn modelId="{CF18BF27-3102-427E-AC9A-8ADCCF224C14}" srcId="{7984AE49-6AEF-4441-9254-B96C575B15EA}" destId="{AD9A3307-02D7-4DE7-8DDA-1269F5534DE6}" srcOrd="2" destOrd="0" parTransId="{9D4FE01F-D456-47ED-9D00-A536047232DD}" sibTransId="{88E6DDEB-34DC-4342-8208-38BF1ED34FAE}"/>
    <dgm:cxn modelId="{A0739C2F-E3DB-4078-BD22-E8597BDADD4F}" srcId="{8908D1B2-E4C3-4DA7-A401-3BCDC5B33526}" destId="{A5622733-4D0D-4474-8A6B-3DF35744B1ED}" srcOrd="1" destOrd="0" parTransId="{7BC4CB50-BCB4-461D-A92E-C941034DA507}" sibTransId="{82065E29-C7CC-4F10-A43B-DDE3533CA9B8}"/>
    <dgm:cxn modelId="{D659A657-F4B6-4DAF-BD68-F68190BAA1E4}" srcId="{AFFD8961-5A35-41F3-96F9-6FB914E08515}" destId="{C4A253B8-97DC-4139-8383-F3371407EAAD}" srcOrd="2" destOrd="0" parTransId="{90362E8E-2D18-4D09-B450-D845638A3F95}" sibTransId="{A801CC84-2315-4ABC-9B67-EA051BD024E2}"/>
    <dgm:cxn modelId="{8E417294-AF4C-4838-83D5-A7CCEBC72F07}" type="presOf" srcId="{AD9A3307-02D7-4DE7-8DDA-1269F5534DE6}" destId="{77E4CA70-FF08-4F06-886D-5FBDA1E33FEF}" srcOrd="0" destOrd="2" presId="urn:microsoft.com/office/officeart/2005/8/layout/chevron2"/>
    <dgm:cxn modelId="{458FF7FA-C029-4569-8EFA-2EEB8524FCF1}" type="presOf" srcId="{7984AE49-6AEF-4441-9254-B96C575B15EA}" destId="{C6F7F870-5B50-4AD2-BC12-CC4FC1153101}" srcOrd="0" destOrd="0" presId="urn:microsoft.com/office/officeart/2005/8/layout/chevron2"/>
    <dgm:cxn modelId="{088498B0-F585-4B16-BC42-1754916B7757}" srcId="{8908D1B2-E4C3-4DA7-A401-3BCDC5B33526}" destId="{BFC42EA7-3FD1-485E-8077-717986BB0924}" srcOrd="4" destOrd="0" parTransId="{A83EDDAA-5230-4545-A950-3B1AC029F5DA}" sibTransId="{1E68BC38-2756-478D-9F24-901F89A9DDD6}"/>
    <dgm:cxn modelId="{DA835C6B-9727-41D6-89CF-8698471A03CD}" srcId="{8908D1B2-E4C3-4DA7-A401-3BCDC5B33526}" destId="{021679ED-3EE0-440E-8B8C-2E6D99625609}" srcOrd="0" destOrd="0" parTransId="{96F5A4AA-7939-4C32-9128-83917ADE3219}" sibTransId="{C3B52616-8F9B-4915-B7A8-8D88A6DF4A0A}"/>
    <dgm:cxn modelId="{0C5848B8-4C4B-4E52-AD48-64D6B58814DF}" srcId="{F7DB2D96-65B5-488F-9E7F-14CA2FC7B302}" destId="{7984AE49-6AEF-4441-9254-B96C575B15EA}" srcOrd="1" destOrd="0" parTransId="{DFEB4D3B-8E8F-4926-9EC1-CB6235ADBE0F}" sibTransId="{961734F1-6EEF-49E6-B72B-97375D3BF248}"/>
    <dgm:cxn modelId="{40D828C8-3545-42B2-AADB-403093A1D915}" type="presOf" srcId="{F0DFBAB4-F63A-4E92-B217-A3D1DA203463}" destId="{77E4CA70-FF08-4F06-886D-5FBDA1E33FEF}" srcOrd="0" destOrd="0" presId="urn:microsoft.com/office/officeart/2005/8/layout/chevron2"/>
    <dgm:cxn modelId="{4DF2F658-105D-4683-9B51-76BCB4D1097E}" type="presParOf" srcId="{B47C2820-C9EC-48AC-A00D-4B8D9A6E89B9}" destId="{2B8F2AAC-EC5F-4FB0-99A3-0875F6996259}" srcOrd="0" destOrd="0" presId="urn:microsoft.com/office/officeart/2005/8/layout/chevron2"/>
    <dgm:cxn modelId="{9350B873-91E0-461F-AEE5-40F5077CC8E5}" type="presParOf" srcId="{2B8F2AAC-EC5F-4FB0-99A3-0875F6996259}" destId="{DCA662CF-0846-45D3-941C-FEECA3C23EB5}" srcOrd="0" destOrd="0" presId="urn:microsoft.com/office/officeart/2005/8/layout/chevron2"/>
    <dgm:cxn modelId="{2315A5CF-C32E-47FF-8C11-B70DF9EB5C33}" type="presParOf" srcId="{2B8F2AAC-EC5F-4FB0-99A3-0875F6996259}" destId="{EB7A46DF-BB26-4DCC-B333-BFAE4CB2CF75}" srcOrd="1" destOrd="0" presId="urn:microsoft.com/office/officeart/2005/8/layout/chevron2"/>
    <dgm:cxn modelId="{E2F1F9B0-EDDA-408D-A948-D3EAF761AB3D}" type="presParOf" srcId="{B47C2820-C9EC-48AC-A00D-4B8D9A6E89B9}" destId="{356175DD-174A-4EBC-87D8-A359263715E0}" srcOrd="1" destOrd="0" presId="urn:microsoft.com/office/officeart/2005/8/layout/chevron2"/>
    <dgm:cxn modelId="{C7064578-BF9A-454B-B9F1-C8F0AD777AD3}" type="presParOf" srcId="{B47C2820-C9EC-48AC-A00D-4B8D9A6E89B9}" destId="{150F0966-91B4-43DA-90EB-AEF2A539E8A1}" srcOrd="2" destOrd="0" presId="urn:microsoft.com/office/officeart/2005/8/layout/chevron2"/>
    <dgm:cxn modelId="{1FCFB9E5-547E-4236-91D8-00C486770962}" type="presParOf" srcId="{150F0966-91B4-43DA-90EB-AEF2A539E8A1}" destId="{C6F7F870-5B50-4AD2-BC12-CC4FC1153101}" srcOrd="0" destOrd="0" presId="urn:microsoft.com/office/officeart/2005/8/layout/chevron2"/>
    <dgm:cxn modelId="{9236C3A5-A500-4988-90BE-89BF2A45D780}" type="presParOf" srcId="{150F0966-91B4-43DA-90EB-AEF2A539E8A1}" destId="{77E4CA70-FF08-4F06-886D-5FBDA1E33FEF}" srcOrd="1" destOrd="0" presId="urn:microsoft.com/office/officeart/2005/8/layout/chevron2"/>
    <dgm:cxn modelId="{3EC2F73C-AA68-44F2-81E3-5217A1308D75}" type="presParOf" srcId="{B47C2820-C9EC-48AC-A00D-4B8D9A6E89B9}" destId="{75E411FD-5BEB-4972-A8FF-D20C825934FF}" srcOrd="3" destOrd="0" presId="urn:microsoft.com/office/officeart/2005/8/layout/chevron2"/>
    <dgm:cxn modelId="{2551609C-1B47-417E-90AD-561E3DA0612A}" type="presParOf" srcId="{B47C2820-C9EC-48AC-A00D-4B8D9A6E89B9}" destId="{CD966522-FD11-4F91-A784-65F0357FA3F4}" srcOrd="4" destOrd="0" presId="urn:microsoft.com/office/officeart/2005/8/layout/chevron2"/>
    <dgm:cxn modelId="{F406C2DF-18FD-4089-AF4D-398543893B52}" type="presParOf" srcId="{CD966522-FD11-4F91-A784-65F0357FA3F4}" destId="{13363B9D-E08C-48B6-BAA6-DFA841381929}" srcOrd="0" destOrd="0" presId="urn:microsoft.com/office/officeart/2005/8/layout/chevron2"/>
    <dgm:cxn modelId="{24180AD6-A1F6-426C-9AEE-DC1C70C41395}" type="presParOf" srcId="{CD966522-FD11-4F91-A784-65F0357FA3F4}" destId="{B8240B37-5DCF-4F76-BE5B-8648F0DD58C7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CA662CF-0846-45D3-941C-FEECA3C23EB5}">
      <dsp:nvSpPr>
        <dsp:cNvPr id="0" name=""/>
        <dsp:cNvSpPr/>
      </dsp:nvSpPr>
      <dsp:spPr>
        <a:xfrm rot="5400000">
          <a:off x="-226651" y="298213"/>
          <a:ext cx="1391670" cy="974169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500" b="1" kern="1200" smtClean="0">
              <a:solidFill>
                <a:schemeClr val="tx1"/>
              </a:solidFill>
            </a:rPr>
            <a:t>Awarded ESA</a:t>
          </a:r>
          <a:endParaRPr lang="en-GB" sz="1500" b="1" kern="1200" dirty="0">
            <a:solidFill>
              <a:schemeClr val="tx1"/>
            </a:solidFill>
          </a:endParaRPr>
        </a:p>
      </dsp:txBody>
      <dsp:txXfrm rot="-5400000">
        <a:off x="-17900" y="576548"/>
        <a:ext cx="974169" cy="417501"/>
      </dsp:txXfrm>
    </dsp:sp>
    <dsp:sp modelId="{EB7A46DF-BB26-4DCC-B333-BFAE4CB2CF75}">
      <dsp:nvSpPr>
        <dsp:cNvPr id="0" name=""/>
        <dsp:cNvSpPr/>
      </dsp:nvSpPr>
      <dsp:spPr>
        <a:xfrm rot="5400000">
          <a:off x="2996360" y="-1948833"/>
          <a:ext cx="904586" cy="5121830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0160" rIns="10160" bIns="10160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GB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GB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1600" kern="1200" dirty="0" smtClean="0"/>
            <a:t>IB/ SDA /IS claim closes.</a:t>
          </a:r>
          <a:endParaRPr lang="en-GB" sz="1600" kern="1200" dirty="0"/>
        </a:p>
      </dsp:txBody>
      <dsp:txXfrm rot="-5400000">
        <a:off x="887738" y="203947"/>
        <a:ext cx="5077672" cy="816270"/>
      </dsp:txXfrm>
    </dsp:sp>
    <dsp:sp modelId="{C6F7F870-5B50-4AD2-BC12-CC4FC1153101}">
      <dsp:nvSpPr>
        <dsp:cNvPr id="0" name=""/>
        <dsp:cNvSpPr/>
      </dsp:nvSpPr>
      <dsp:spPr>
        <a:xfrm rot="5400000">
          <a:off x="-226651" y="1429021"/>
          <a:ext cx="1391670" cy="974169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500" b="1" kern="1200" dirty="0" smtClean="0">
              <a:solidFill>
                <a:schemeClr val="tx1"/>
              </a:solidFill>
            </a:rPr>
            <a:t>WRAG</a:t>
          </a:r>
          <a:endParaRPr lang="en-GB" sz="1500" b="1" kern="1200" dirty="0">
            <a:solidFill>
              <a:schemeClr val="tx1"/>
            </a:solidFill>
          </a:endParaRPr>
        </a:p>
      </dsp:txBody>
      <dsp:txXfrm rot="-5400000">
        <a:off x="-17900" y="1707356"/>
        <a:ext cx="974169" cy="417501"/>
      </dsp:txXfrm>
    </dsp:sp>
    <dsp:sp modelId="{77E4CA70-FF08-4F06-886D-5FBDA1E33FEF}">
      <dsp:nvSpPr>
        <dsp:cNvPr id="0" name=""/>
        <dsp:cNvSpPr/>
      </dsp:nvSpPr>
      <dsp:spPr>
        <a:xfrm rot="5400000">
          <a:off x="3064452" y="-903518"/>
          <a:ext cx="905463" cy="5193433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0160" rIns="10160" bIns="10160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1600" kern="1200" dirty="0" smtClean="0"/>
            <a:t>Subject to work- focused interviews (WFIs)</a:t>
          </a:r>
          <a:endParaRPr lang="en-GB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1600" kern="1200" dirty="0" smtClean="0"/>
            <a:t>Receive a work- related activity component-£ 28.45</a:t>
          </a:r>
          <a:endParaRPr lang="en-GB" sz="1600" kern="1200" dirty="0"/>
        </a:p>
      </dsp:txBody>
      <dsp:txXfrm rot="-5400000">
        <a:off x="920468" y="1284667"/>
        <a:ext cx="5149232" cy="817061"/>
      </dsp:txXfrm>
    </dsp:sp>
    <dsp:sp modelId="{13363B9D-E08C-48B6-BAA6-DFA841381929}">
      <dsp:nvSpPr>
        <dsp:cNvPr id="0" name=""/>
        <dsp:cNvSpPr/>
      </dsp:nvSpPr>
      <dsp:spPr>
        <a:xfrm rot="5400000">
          <a:off x="-226651" y="2869480"/>
          <a:ext cx="1391670" cy="974169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500" b="1" kern="1200" dirty="0" smtClean="0">
              <a:solidFill>
                <a:schemeClr val="tx1"/>
              </a:solidFill>
            </a:rPr>
            <a:t>Support Group</a:t>
          </a:r>
          <a:endParaRPr lang="en-GB" sz="1500" b="1" kern="1200" dirty="0">
            <a:solidFill>
              <a:schemeClr val="tx1"/>
            </a:solidFill>
          </a:endParaRPr>
        </a:p>
      </dsp:txBody>
      <dsp:txXfrm rot="-5400000">
        <a:off x="-17900" y="3147815"/>
        <a:ext cx="974169" cy="417501"/>
      </dsp:txXfrm>
    </dsp:sp>
    <dsp:sp modelId="{B8240B37-5DCF-4F76-BE5B-8648F0DD58C7}">
      <dsp:nvSpPr>
        <dsp:cNvPr id="0" name=""/>
        <dsp:cNvSpPr/>
      </dsp:nvSpPr>
      <dsp:spPr>
        <a:xfrm rot="5400000">
          <a:off x="2767413" y="584404"/>
          <a:ext cx="1369036" cy="4984309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0160" rIns="10160" bIns="10160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1600" kern="1200" dirty="0" smtClean="0"/>
            <a:t>No conditionality</a:t>
          </a:r>
          <a:endParaRPr lang="en-GB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1600" kern="1200" dirty="0" smtClean="0"/>
            <a:t>Receive a support component £ 34.80</a:t>
          </a:r>
          <a:endParaRPr lang="en-GB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1600" kern="1200" dirty="0" smtClean="0"/>
            <a:t>Enhanced dis premium £15.15( </a:t>
          </a:r>
          <a:r>
            <a:rPr lang="en-GB" sz="1600" kern="1200" dirty="0" err="1" smtClean="0"/>
            <a:t>inc</a:t>
          </a:r>
          <a:r>
            <a:rPr lang="en-GB" sz="1600" kern="1200" dirty="0" smtClean="0"/>
            <a:t> related)</a:t>
          </a:r>
          <a:endParaRPr lang="en-GB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GB" sz="1600" kern="1200" dirty="0"/>
        </a:p>
      </dsp:txBody>
      <dsp:txXfrm rot="-5400000">
        <a:off x="959777" y="2458872"/>
        <a:ext cx="4917478" cy="1235374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CA662CF-0846-45D3-941C-FEECA3C23EB5}">
      <dsp:nvSpPr>
        <dsp:cNvPr id="0" name=""/>
        <dsp:cNvSpPr/>
      </dsp:nvSpPr>
      <dsp:spPr>
        <a:xfrm rot="5400000">
          <a:off x="-222646" y="306640"/>
          <a:ext cx="1484312" cy="1039018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600" b="1" kern="1200" dirty="0" smtClean="0">
              <a:solidFill>
                <a:schemeClr val="tx1"/>
              </a:solidFill>
            </a:rPr>
            <a:t>ESA</a:t>
          </a:r>
          <a:r>
            <a:rPr lang="en-GB" sz="1600" b="1" kern="1200" baseline="0" dirty="0" smtClean="0">
              <a:solidFill>
                <a:schemeClr val="tx1"/>
              </a:solidFill>
            </a:rPr>
            <a:t> Refused</a:t>
          </a:r>
          <a:endParaRPr lang="en-GB" sz="1600" b="1" kern="1200" dirty="0">
            <a:solidFill>
              <a:schemeClr val="tx1"/>
            </a:solidFill>
          </a:endParaRPr>
        </a:p>
      </dsp:txBody>
      <dsp:txXfrm rot="-5400000">
        <a:off x="1" y="603502"/>
        <a:ext cx="1039018" cy="445294"/>
      </dsp:txXfrm>
    </dsp:sp>
    <dsp:sp modelId="{EB7A46DF-BB26-4DCC-B333-BFAE4CB2CF75}">
      <dsp:nvSpPr>
        <dsp:cNvPr id="0" name=""/>
        <dsp:cNvSpPr/>
      </dsp:nvSpPr>
      <dsp:spPr>
        <a:xfrm rot="5400000">
          <a:off x="3085107" y="-1887088"/>
          <a:ext cx="964803" cy="5056981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9525" rIns="9525" bIns="9525" numCol="1" spcCol="1270" anchor="ctr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GB" sz="1500" kern="1200" dirty="0"/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GB" sz="1500" kern="1200" dirty="0"/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1500" kern="1200" dirty="0" smtClean="0"/>
            <a:t>IB/ SDA /IS claim closes.</a:t>
          </a:r>
          <a:endParaRPr lang="en-GB" sz="1500" kern="1200" dirty="0"/>
        </a:p>
      </dsp:txBody>
      <dsp:txXfrm rot="-5400000">
        <a:off x="1039018" y="206099"/>
        <a:ext cx="5009883" cy="870607"/>
      </dsp:txXfrm>
    </dsp:sp>
    <dsp:sp modelId="{C6F7F870-5B50-4AD2-BC12-CC4FC1153101}">
      <dsp:nvSpPr>
        <dsp:cNvPr id="0" name=""/>
        <dsp:cNvSpPr/>
      </dsp:nvSpPr>
      <dsp:spPr>
        <a:xfrm rot="5400000">
          <a:off x="-222646" y="1512724"/>
          <a:ext cx="1484312" cy="1039018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600" b="1" kern="1200" dirty="0" smtClean="0">
              <a:solidFill>
                <a:schemeClr val="tx1"/>
              </a:solidFill>
            </a:rPr>
            <a:t>Found fit for work</a:t>
          </a:r>
          <a:endParaRPr lang="en-GB" sz="1600" b="1" kern="1200" dirty="0">
            <a:solidFill>
              <a:schemeClr val="tx1"/>
            </a:solidFill>
          </a:endParaRPr>
        </a:p>
      </dsp:txBody>
      <dsp:txXfrm rot="-5400000">
        <a:off x="1" y="1809586"/>
        <a:ext cx="1039018" cy="445294"/>
      </dsp:txXfrm>
    </dsp:sp>
    <dsp:sp modelId="{77E4CA70-FF08-4F06-886D-5FBDA1E33FEF}">
      <dsp:nvSpPr>
        <dsp:cNvPr id="0" name=""/>
        <dsp:cNvSpPr/>
      </dsp:nvSpPr>
      <dsp:spPr>
        <a:xfrm rot="5400000">
          <a:off x="3159179" y="-660052"/>
          <a:ext cx="965738" cy="4907901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9525" rIns="9525" bIns="9525" numCol="1" spcCol="1270" anchor="ctr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1500" kern="1200" dirty="0" smtClean="0"/>
            <a:t>Claims job seekers allowance £71.70( 25yrs plus)</a:t>
          </a:r>
          <a:endParaRPr lang="en-GB" sz="1500" kern="1200" dirty="0"/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1500" kern="1200" dirty="0" smtClean="0"/>
            <a:t>Subject to the work/programme/ claimant commitment</a:t>
          </a:r>
          <a:endParaRPr lang="en-GB" sz="1500" kern="1200" dirty="0"/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1500" kern="1200" dirty="0" smtClean="0"/>
            <a:t>Sanctions </a:t>
          </a:r>
          <a:endParaRPr lang="en-GB" sz="1500" kern="1200" dirty="0"/>
        </a:p>
      </dsp:txBody>
      <dsp:txXfrm rot="-5400000">
        <a:off x="1188098" y="1358172"/>
        <a:ext cx="4860758" cy="871452"/>
      </dsp:txXfrm>
    </dsp:sp>
    <dsp:sp modelId="{CB4185CC-9BCB-41C8-84CB-3D1B05910FE1}">
      <dsp:nvSpPr>
        <dsp:cNvPr id="0" name=""/>
        <dsp:cNvSpPr/>
      </dsp:nvSpPr>
      <dsp:spPr>
        <a:xfrm rot="5400000">
          <a:off x="-222646" y="2801388"/>
          <a:ext cx="1484312" cy="1039018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3000" kern="1200" dirty="0"/>
        </a:p>
      </dsp:txBody>
      <dsp:txXfrm rot="-5400000">
        <a:off x="1" y="3098250"/>
        <a:ext cx="1039018" cy="445294"/>
      </dsp:txXfrm>
    </dsp:sp>
    <dsp:sp modelId="{36AA6B46-8458-4FA6-B2E6-2D90865930D0}">
      <dsp:nvSpPr>
        <dsp:cNvPr id="0" name=""/>
        <dsp:cNvSpPr/>
      </dsp:nvSpPr>
      <dsp:spPr>
        <a:xfrm rot="16200000" flipH="1">
          <a:off x="3114433" y="532652"/>
          <a:ext cx="906152" cy="5056981"/>
        </a:xfrm>
        <a:prstGeom prst="round2SameRect">
          <a:avLst/>
        </a:prstGeom>
        <a:solidFill>
          <a:schemeClr val="accent2">
            <a:alpha val="9000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9525" rIns="9525" bIns="9525" numCol="1" spcCol="1270" anchor="ctr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GB" sz="1500" kern="1200" dirty="0">
            <a:solidFill>
              <a:schemeClr val="tx1"/>
            </a:solidFill>
          </a:endParaRP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GB" sz="1500" kern="1200" dirty="0">
            <a:solidFill>
              <a:schemeClr val="tx1"/>
            </a:solidFill>
          </a:endParaRPr>
        </a:p>
      </dsp:txBody>
      <dsp:txXfrm rot="-5400000">
        <a:off x="1083254" y="2652302"/>
        <a:ext cx="5012746" cy="817682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CA662CF-0846-45D3-941C-FEECA3C23EB5}">
      <dsp:nvSpPr>
        <dsp:cNvPr id="0" name=""/>
        <dsp:cNvSpPr/>
      </dsp:nvSpPr>
      <dsp:spPr>
        <a:xfrm rot="5400000">
          <a:off x="19280" y="69741"/>
          <a:ext cx="1391670" cy="1431113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600" b="1" kern="1200" dirty="0" smtClean="0">
              <a:solidFill>
                <a:schemeClr val="tx1"/>
              </a:solidFill>
            </a:rPr>
            <a:t>Challenge</a:t>
          </a:r>
          <a:r>
            <a:rPr lang="en-GB" sz="1600" b="1" kern="1200" baseline="0" dirty="0" smtClean="0">
              <a:solidFill>
                <a:schemeClr val="tx1"/>
              </a:solidFill>
            </a:rPr>
            <a:t> the decision</a:t>
          </a:r>
          <a:endParaRPr lang="en-GB" sz="1600" b="1" kern="1200" dirty="0">
            <a:solidFill>
              <a:schemeClr val="tx1"/>
            </a:solidFill>
          </a:endParaRPr>
        </a:p>
      </dsp:txBody>
      <dsp:txXfrm rot="-5400000">
        <a:off x="-441" y="89462"/>
        <a:ext cx="1431113" cy="1391670"/>
      </dsp:txXfrm>
    </dsp:sp>
    <dsp:sp modelId="{EB7A46DF-BB26-4DCC-B333-BFAE4CB2CF75}">
      <dsp:nvSpPr>
        <dsp:cNvPr id="0" name=""/>
        <dsp:cNvSpPr/>
      </dsp:nvSpPr>
      <dsp:spPr>
        <a:xfrm rot="5400000">
          <a:off x="3446024" y="-1440952"/>
          <a:ext cx="905061" cy="4394889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1430" rIns="11430" bIns="1143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GB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GB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1800" kern="1200" dirty="0" smtClean="0"/>
            <a:t>IB/ SDA /IS claim closes.</a:t>
          </a:r>
          <a:endParaRPr lang="en-GB" sz="1800" kern="1200" dirty="0"/>
        </a:p>
      </dsp:txBody>
      <dsp:txXfrm rot="-5400000">
        <a:off x="1701111" y="348142"/>
        <a:ext cx="4350708" cy="816699"/>
      </dsp:txXfrm>
    </dsp:sp>
    <dsp:sp modelId="{C6F7F870-5B50-4AD2-BC12-CC4FC1153101}">
      <dsp:nvSpPr>
        <dsp:cNvPr id="0" name=""/>
        <dsp:cNvSpPr/>
      </dsp:nvSpPr>
      <dsp:spPr>
        <a:xfrm rot="5400000">
          <a:off x="139274" y="1140416"/>
          <a:ext cx="1391670" cy="1590653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400" b="1" kern="1200" dirty="0" smtClean="0">
              <a:solidFill>
                <a:schemeClr val="tx1"/>
              </a:solidFill>
            </a:rPr>
            <a:t>Mandatory Reconsideration</a:t>
          </a:r>
          <a:endParaRPr lang="en-GB" sz="1400" b="1" kern="1200" dirty="0">
            <a:solidFill>
              <a:schemeClr val="tx1"/>
            </a:solidFill>
          </a:endParaRPr>
        </a:p>
      </dsp:txBody>
      <dsp:txXfrm rot="-5400000">
        <a:off x="39783" y="1239907"/>
        <a:ext cx="1590653" cy="1391670"/>
      </dsp:txXfrm>
    </dsp:sp>
    <dsp:sp modelId="{77E4CA70-FF08-4F06-886D-5FBDA1E33FEF}">
      <dsp:nvSpPr>
        <dsp:cNvPr id="0" name=""/>
        <dsp:cNvSpPr/>
      </dsp:nvSpPr>
      <dsp:spPr>
        <a:xfrm rot="5400000">
          <a:off x="3390154" y="-416888"/>
          <a:ext cx="905463" cy="4507108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1430" rIns="11430" bIns="1143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1800" kern="1200" dirty="0" smtClean="0"/>
            <a:t>Receive no incapacity benefit </a:t>
          </a:r>
          <a:endParaRPr lang="en-GB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1800" kern="1200" dirty="0" smtClean="0"/>
            <a:t>Claim </a:t>
          </a:r>
          <a:r>
            <a:rPr lang="en-GB" sz="1800" kern="1200" dirty="0" err="1" smtClean="0"/>
            <a:t>jsa</a:t>
          </a:r>
          <a:r>
            <a:rPr lang="en-GB" sz="1800" kern="1200" dirty="0" smtClean="0"/>
            <a:t> </a:t>
          </a:r>
          <a:endParaRPr lang="en-GB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GB" sz="1800" kern="1200" dirty="0"/>
        </a:p>
      </dsp:txBody>
      <dsp:txXfrm rot="-5400000">
        <a:off x="1589332" y="1428135"/>
        <a:ext cx="4462907" cy="817061"/>
      </dsp:txXfrm>
    </dsp:sp>
    <dsp:sp modelId="{13363B9D-E08C-48B6-BAA6-DFA841381929}">
      <dsp:nvSpPr>
        <dsp:cNvPr id="0" name=""/>
        <dsp:cNvSpPr/>
      </dsp:nvSpPr>
      <dsp:spPr>
        <a:xfrm rot="5400000">
          <a:off x="42587" y="2418623"/>
          <a:ext cx="1391670" cy="1477727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400" b="1" kern="1200" dirty="0" smtClean="0">
              <a:solidFill>
                <a:schemeClr val="tx1"/>
              </a:solidFill>
            </a:rPr>
            <a:t>Appeal</a:t>
          </a:r>
          <a:endParaRPr lang="en-GB" sz="1400" b="1" kern="1200" dirty="0">
            <a:solidFill>
              <a:schemeClr val="tx1"/>
            </a:solidFill>
          </a:endParaRPr>
        </a:p>
      </dsp:txBody>
      <dsp:txXfrm rot="-5400000">
        <a:off x="-441" y="2461651"/>
        <a:ext cx="1477727" cy="1391670"/>
      </dsp:txXfrm>
    </dsp:sp>
    <dsp:sp modelId="{B8240B37-5DCF-4F76-BE5B-8648F0DD58C7}">
      <dsp:nvSpPr>
        <dsp:cNvPr id="0" name=""/>
        <dsp:cNvSpPr/>
      </dsp:nvSpPr>
      <dsp:spPr>
        <a:xfrm rot="5400000">
          <a:off x="3213243" y="809780"/>
          <a:ext cx="1369036" cy="4396476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0160" rIns="10160" bIns="10160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GB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1600" kern="1200" dirty="0" smtClean="0"/>
            <a:t> If MR </a:t>
          </a:r>
          <a:r>
            <a:rPr lang="en-GB" sz="1600" kern="1200" smtClean="0"/>
            <a:t>successful-ESA paid at </a:t>
          </a:r>
          <a:r>
            <a:rPr lang="en-GB" sz="1600" kern="1200" dirty="0" smtClean="0"/>
            <a:t>the assessment rate</a:t>
          </a:r>
          <a:endParaRPr lang="en-GB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1600" kern="1200" dirty="0" smtClean="0"/>
            <a:t>IF MR not successful- lodge an appeal  on form SSCS1</a:t>
          </a:r>
          <a:endParaRPr lang="en-GB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1600" kern="1200" dirty="0" smtClean="0"/>
            <a:t>Appeal successful -  ESA backdated</a:t>
          </a:r>
          <a:endParaRPr lang="en-GB" sz="1600" kern="1200" dirty="0"/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GB" sz="1100" kern="1200" dirty="0"/>
        </a:p>
      </dsp:txBody>
      <dsp:txXfrm rot="-5400000">
        <a:off x="1699524" y="2390331"/>
        <a:ext cx="4329645" cy="123537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#1">
  <dgm:title val=""/>
  <dgm:desc val=""/>
  <dgm:catLst>
    <dgm:cat type="list" pri="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default#1">
  <dgm:title val=""/>
  <dgm:desc val=""/>
  <dgm:catLst>
    <dgm:cat type="list" pri="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default#1">
  <dgm:title val=""/>
  <dgm:desc val=""/>
  <dgm:catLst>
    <dgm:cat type="list" pri="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3"/>
            <a:ext cx="4278842" cy="3776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131" tIns="45565" rIns="91131" bIns="45565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Lucida Grande" pitchFamily="-28" charset="0"/>
              </a:defRPr>
            </a:lvl1pPr>
          </a:lstStyle>
          <a:p>
            <a:endParaRPr lang="en-GB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595409" y="3"/>
            <a:ext cx="4278842" cy="3776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131" tIns="45565" rIns="91131" bIns="45565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Lucida Grande" pitchFamily="-28" charset="0"/>
              </a:defRPr>
            </a:lvl1pPr>
          </a:lstStyle>
          <a:p>
            <a:endParaRPr lang="en-GB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6420029"/>
            <a:ext cx="4278842" cy="3776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131" tIns="45565" rIns="91131" bIns="45565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Lucida Grande" pitchFamily="-28" charset="0"/>
              </a:defRPr>
            </a:lvl1pPr>
          </a:lstStyle>
          <a:p>
            <a:endParaRPr lang="en-GB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595409" y="6420029"/>
            <a:ext cx="4278842" cy="3776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131" tIns="45565" rIns="91131" bIns="45565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Lucida Grande" pitchFamily="-28" charset="0"/>
              </a:defRPr>
            </a:lvl1pPr>
          </a:lstStyle>
          <a:p>
            <a:fld id="{4A633314-F534-49C1-BB50-6ACCA0194095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4820305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3"/>
            <a:ext cx="4278842" cy="3776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131" tIns="45565" rIns="91131" bIns="45565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Lucida Grande" pitchFamily="-28" charset="0"/>
              </a:defRPr>
            </a:lvl1pPr>
          </a:lstStyle>
          <a:p>
            <a:endParaRPr lang="en-GB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595409" y="3"/>
            <a:ext cx="4278842" cy="3776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131" tIns="45565" rIns="91131" bIns="45565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Lucida Grande" pitchFamily="-28" charset="0"/>
              </a:defRPr>
            </a:lvl1pPr>
          </a:lstStyle>
          <a:p>
            <a:endParaRPr lang="en-GB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225800" y="528638"/>
            <a:ext cx="3422650" cy="25685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71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1316569" y="3247781"/>
            <a:ext cx="7241118" cy="30211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131" tIns="45565" rIns="91131" bIns="4556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6420029"/>
            <a:ext cx="4278842" cy="3776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131" tIns="45565" rIns="91131" bIns="45565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Lucida Grande" pitchFamily="-28" charset="0"/>
              </a:defRPr>
            </a:lvl1pPr>
          </a:lstStyle>
          <a:p>
            <a:endParaRPr lang="en-GB"/>
          </a:p>
        </p:txBody>
      </p:sp>
      <p:sp>
        <p:nvSpPr>
          <p:cNvPr id="71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595409" y="6420029"/>
            <a:ext cx="4278842" cy="3776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131" tIns="45565" rIns="91131" bIns="45565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Lucida Grande" pitchFamily="-28" charset="0"/>
              </a:defRPr>
            </a:lvl1pPr>
          </a:lstStyle>
          <a:p>
            <a:fld id="{C8C7D5E3-C3D4-4ACF-8D60-2E90E3AACB2C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6576140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Lucida Grande" pitchFamily="-28" charset="0"/>
        <a:ea typeface="ＭＳ Ｐゴシック" pitchFamily="-28" charset="-128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Lucida Grande" pitchFamily="-28" charset="0"/>
        <a:ea typeface="ＭＳ Ｐゴシック" pitchFamily="-28" charset="-128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Lucida Grande" pitchFamily="-28" charset="0"/>
        <a:ea typeface="ＭＳ Ｐゴシック" pitchFamily="-28" charset="-128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Lucida Grande" pitchFamily="-28" charset="0"/>
        <a:ea typeface="ＭＳ Ｐゴシック" pitchFamily="-28" charset="-128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Lucida Grande" pitchFamily="-28" charset="0"/>
        <a:ea typeface="ＭＳ Ｐゴシック" pitchFamily="-28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pitchFamily="-28" charset="-128"/>
              </a:defRPr>
            </a:lvl1pPr>
            <a:lvl2pPr marL="740438" indent="-284783">
              <a:defRPr sz="2400">
                <a:solidFill>
                  <a:schemeClr val="tx1"/>
                </a:solidFill>
                <a:latin typeface="Arial" charset="0"/>
                <a:ea typeface="ＭＳ Ｐゴシック" pitchFamily="-28" charset="-128"/>
              </a:defRPr>
            </a:lvl2pPr>
            <a:lvl3pPr marL="1139136" indent="-227827">
              <a:defRPr sz="2400">
                <a:solidFill>
                  <a:schemeClr val="tx1"/>
                </a:solidFill>
                <a:latin typeface="Arial" charset="0"/>
                <a:ea typeface="ＭＳ Ｐゴシック" pitchFamily="-28" charset="-128"/>
              </a:defRPr>
            </a:lvl3pPr>
            <a:lvl4pPr marL="1594790" indent="-227827">
              <a:defRPr sz="2400">
                <a:solidFill>
                  <a:schemeClr val="tx1"/>
                </a:solidFill>
                <a:latin typeface="Arial" charset="0"/>
                <a:ea typeface="ＭＳ Ｐゴシック" pitchFamily="-28" charset="-128"/>
              </a:defRPr>
            </a:lvl4pPr>
            <a:lvl5pPr marL="2050445" indent="-227827">
              <a:defRPr sz="2400">
                <a:solidFill>
                  <a:schemeClr val="tx1"/>
                </a:solidFill>
                <a:latin typeface="Arial" charset="0"/>
                <a:ea typeface="ＭＳ Ｐゴシック" pitchFamily="-28" charset="-128"/>
              </a:defRPr>
            </a:lvl5pPr>
            <a:lvl6pPr marL="2506100" indent="-227827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-28" charset="-128"/>
              </a:defRPr>
            </a:lvl6pPr>
            <a:lvl7pPr marL="2961754" indent="-227827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-28" charset="-128"/>
              </a:defRPr>
            </a:lvl7pPr>
            <a:lvl8pPr marL="3417410" indent="-227827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-28" charset="-128"/>
              </a:defRPr>
            </a:lvl8pPr>
            <a:lvl9pPr marL="3873064" indent="-227827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-28" charset="-128"/>
              </a:defRPr>
            </a:lvl9pPr>
          </a:lstStyle>
          <a:p>
            <a:fld id="{840F7140-6080-4E30-B006-C84BF9D65427}" type="slidenum">
              <a:rPr lang="en-GB" sz="1200">
                <a:latin typeface="Lucida Grande" pitchFamily="-28" charset="0"/>
              </a:rPr>
              <a:pPr/>
              <a:t>6</a:t>
            </a:fld>
            <a:endParaRPr lang="en-GB" sz="1200">
              <a:latin typeface="Lucida Grande" pitchFamily="-28" charset="0"/>
            </a:endParaRPr>
          </a:p>
        </p:txBody>
      </p:sp>
      <p:sp>
        <p:nvSpPr>
          <p:cNvPr id="430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43012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pitchFamily="-28" charset="-128"/>
              </a:defRPr>
            </a:lvl1pPr>
            <a:lvl2pPr marL="740438" indent="-284783">
              <a:defRPr sz="2400">
                <a:solidFill>
                  <a:schemeClr val="tx1"/>
                </a:solidFill>
                <a:latin typeface="Arial" charset="0"/>
                <a:ea typeface="ＭＳ Ｐゴシック" pitchFamily="-28" charset="-128"/>
              </a:defRPr>
            </a:lvl2pPr>
            <a:lvl3pPr marL="1139136" indent="-227827">
              <a:defRPr sz="2400">
                <a:solidFill>
                  <a:schemeClr val="tx1"/>
                </a:solidFill>
                <a:latin typeface="Arial" charset="0"/>
                <a:ea typeface="ＭＳ Ｐゴシック" pitchFamily="-28" charset="-128"/>
              </a:defRPr>
            </a:lvl3pPr>
            <a:lvl4pPr marL="1594790" indent="-227827">
              <a:defRPr sz="2400">
                <a:solidFill>
                  <a:schemeClr val="tx1"/>
                </a:solidFill>
                <a:latin typeface="Arial" charset="0"/>
                <a:ea typeface="ＭＳ Ｐゴシック" pitchFamily="-28" charset="-128"/>
              </a:defRPr>
            </a:lvl4pPr>
            <a:lvl5pPr marL="2050445" indent="-227827">
              <a:defRPr sz="2400">
                <a:solidFill>
                  <a:schemeClr val="tx1"/>
                </a:solidFill>
                <a:latin typeface="Arial" charset="0"/>
                <a:ea typeface="ＭＳ Ｐゴシック" pitchFamily="-28" charset="-128"/>
              </a:defRPr>
            </a:lvl5pPr>
            <a:lvl6pPr marL="2506100" indent="-227827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-28" charset="-128"/>
              </a:defRPr>
            </a:lvl6pPr>
            <a:lvl7pPr marL="2961754" indent="-227827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-28" charset="-128"/>
              </a:defRPr>
            </a:lvl7pPr>
            <a:lvl8pPr marL="3417410" indent="-227827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-28" charset="-128"/>
              </a:defRPr>
            </a:lvl8pPr>
            <a:lvl9pPr marL="3873064" indent="-227827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-28" charset="-128"/>
              </a:defRPr>
            </a:lvl9pPr>
          </a:lstStyle>
          <a:p>
            <a:fld id="{840F7140-6080-4E30-B006-C84BF9D65427}" type="slidenum">
              <a:rPr lang="en-GB" sz="1200">
                <a:latin typeface="Lucida Grande" pitchFamily="-28" charset="0"/>
              </a:rPr>
              <a:pPr/>
              <a:t>7</a:t>
            </a:fld>
            <a:endParaRPr lang="en-GB" sz="1200">
              <a:latin typeface="Lucida Grande" pitchFamily="-28" charset="0"/>
            </a:endParaRPr>
          </a:p>
        </p:txBody>
      </p:sp>
      <p:sp>
        <p:nvSpPr>
          <p:cNvPr id="430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43012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pitchFamily="-28" charset="-128"/>
              </a:defRPr>
            </a:lvl1pPr>
            <a:lvl2pPr marL="740438" indent="-284783">
              <a:defRPr sz="2400">
                <a:solidFill>
                  <a:schemeClr val="tx1"/>
                </a:solidFill>
                <a:latin typeface="Arial" charset="0"/>
                <a:ea typeface="ＭＳ Ｐゴシック" pitchFamily="-28" charset="-128"/>
              </a:defRPr>
            </a:lvl2pPr>
            <a:lvl3pPr marL="1139136" indent="-227827">
              <a:defRPr sz="2400">
                <a:solidFill>
                  <a:schemeClr val="tx1"/>
                </a:solidFill>
                <a:latin typeface="Arial" charset="0"/>
                <a:ea typeface="ＭＳ Ｐゴシック" pitchFamily="-28" charset="-128"/>
              </a:defRPr>
            </a:lvl3pPr>
            <a:lvl4pPr marL="1594790" indent="-227827">
              <a:defRPr sz="2400">
                <a:solidFill>
                  <a:schemeClr val="tx1"/>
                </a:solidFill>
                <a:latin typeface="Arial" charset="0"/>
                <a:ea typeface="ＭＳ Ｐゴシック" pitchFamily="-28" charset="-128"/>
              </a:defRPr>
            </a:lvl4pPr>
            <a:lvl5pPr marL="2050445" indent="-227827">
              <a:defRPr sz="2400">
                <a:solidFill>
                  <a:schemeClr val="tx1"/>
                </a:solidFill>
                <a:latin typeface="Arial" charset="0"/>
                <a:ea typeface="ＭＳ Ｐゴシック" pitchFamily="-28" charset="-128"/>
              </a:defRPr>
            </a:lvl5pPr>
            <a:lvl6pPr marL="2506100" indent="-227827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-28" charset="-128"/>
              </a:defRPr>
            </a:lvl6pPr>
            <a:lvl7pPr marL="2961754" indent="-227827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-28" charset="-128"/>
              </a:defRPr>
            </a:lvl7pPr>
            <a:lvl8pPr marL="3417410" indent="-227827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-28" charset="-128"/>
              </a:defRPr>
            </a:lvl8pPr>
            <a:lvl9pPr marL="3873064" indent="-227827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-28" charset="-128"/>
              </a:defRPr>
            </a:lvl9pPr>
          </a:lstStyle>
          <a:p>
            <a:fld id="{840F7140-6080-4E30-B006-C84BF9D65427}" type="slidenum">
              <a:rPr lang="en-GB" sz="1200">
                <a:latin typeface="Lucida Grande" pitchFamily="-28" charset="0"/>
              </a:rPr>
              <a:pPr/>
              <a:t>8</a:t>
            </a:fld>
            <a:endParaRPr lang="en-GB" sz="1200">
              <a:latin typeface="Lucida Grande" pitchFamily="-28" charset="0"/>
            </a:endParaRPr>
          </a:p>
        </p:txBody>
      </p:sp>
      <p:sp>
        <p:nvSpPr>
          <p:cNvPr id="430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43012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rgbClr val="B9D3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71488" y="2205038"/>
            <a:ext cx="7772400" cy="503237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 lvl="0"/>
            <a:r>
              <a:rPr lang="en-US" noProof="0" smtClean="0"/>
              <a:t>Click to edit Master title style</a:t>
            </a:r>
            <a:endParaRPr lang="en-GB" noProof="0" smtClean="0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68313" y="2781300"/>
            <a:ext cx="7775575" cy="503238"/>
          </a:xfrm>
        </p:spPr>
        <p:txBody>
          <a:bodyPr/>
          <a:lstStyle>
            <a:lvl1pPr marL="0" indent="0">
              <a:buFontTx/>
              <a:buNone/>
              <a:defRPr sz="24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noProof="0" smtClean="0"/>
              <a:t>Click to edit Master subtitle style</a:t>
            </a:r>
            <a:endParaRPr lang="en-GB" noProof="0" smtClean="0"/>
          </a:p>
        </p:txBody>
      </p:sp>
      <p:pic>
        <p:nvPicPr>
          <p:cNvPr id="11276" name="Picture 12" descr="ISL_Logo_Black+LtGree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3600" y="608013"/>
            <a:ext cx="2774950" cy="4587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278" name="Picture 14" descr="threadTitl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157788"/>
            <a:ext cx="9144000" cy="1371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8988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300788" y="908050"/>
            <a:ext cx="1943100" cy="4826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68313" y="908050"/>
            <a:ext cx="5680075" cy="48260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8034971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908050"/>
            <a:ext cx="7772400" cy="8445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68313" y="1981200"/>
            <a:ext cx="7772400" cy="3752850"/>
          </a:xfrm>
        </p:spPr>
        <p:txBody>
          <a:bodyPr/>
          <a:lstStyle/>
          <a:p>
            <a:r>
              <a:rPr lang="en-US" smtClean="0"/>
              <a:t>Click icon to add table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579602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521044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3514740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8313" y="1981200"/>
            <a:ext cx="3810000" cy="37528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30713" y="1981200"/>
            <a:ext cx="3810000" cy="37528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137988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102225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915569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381024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40405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6363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71488" y="908050"/>
            <a:ext cx="7772400" cy="844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GB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68313" y="1981200"/>
            <a:ext cx="7772400" cy="3752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smtClean="0"/>
          </a:p>
        </p:txBody>
      </p:sp>
      <p:pic>
        <p:nvPicPr>
          <p:cNvPr id="1033" name="Picture 9" descr="ISL_Logo_Black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48463" y="381000"/>
            <a:ext cx="2090737" cy="346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7" name="Picture 13" descr="thread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800725"/>
            <a:ext cx="9144000" cy="13731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rgbClr val="0D6826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rgbClr val="0D6826"/>
          </a:solidFill>
          <a:latin typeface="Arial" charset="0"/>
          <a:ea typeface="ＭＳ Ｐゴシック" pitchFamily="-28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rgbClr val="0D6826"/>
          </a:solidFill>
          <a:latin typeface="Arial" charset="0"/>
          <a:ea typeface="ＭＳ Ｐゴシック" pitchFamily="-28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rgbClr val="0D6826"/>
          </a:solidFill>
          <a:latin typeface="Arial" charset="0"/>
          <a:ea typeface="ＭＳ Ｐゴシック" pitchFamily="-28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rgbClr val="0D6826"/>
          </a:solidFill>
          <a:latin typeface="Arial" charset="0"/>
          <a:ea typeface="ＭＳ Ｐゴシック" pitchFamily="-28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800" b="1">
          <a:solidFill>
            <a:srgbClr val="0D6826"/>
          </a:solidFill>
          <a:latin typeface="Arial" charset="0"/>
          <a:ea typeface="ＭＳ Ｐゴシック" pitchFamily="-28" charset="-12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800" b="1">
          <a:solidFill>
            <a:srgbClr val="0D6826"/>
          </a:solidFill>
          <a:latin typeface="Arial" charset="0"/>
          <a:ea typeface="ＭＳ Ｐゴシック" pitchFamily="-28" charset="-12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800" b="1">
          <a:solidFill>
            <a:srgbClr val="0D6826"/>
          </a:solidFill>
          <a:latin typeface="Arial" charset="0"/>
          <a:ea typeface="ＭＳ Ｐゴシック" pitchFamily="-28" charset="-12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800" b="1">
          <a:solidFill>
            <a:srgbClr val="0D6826"/>
          </a:solidFill>
          <a:latin typeface="Arial" charset="0"/>
          <a:ea typeface="ＭＳ Ｐゴシック" pitchFamily="-28" charset="-128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1600">
          <a:solidFill>
            <a:schemeClr val="tx1"/>
          </a:solidFill>
          <a:latin typeface="Lucida Grande" pitchFamily="-28" charset="0"/>
          <a:ea typeface="+mn-ea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1400">
          <a:solidFill>
            <a:schemeClr val="tx1"/>
          </a:solidFill>
          <a:latin typeface="Lucida Grande" pitchFamily="-28" charset="0"/>
          <a:ea typeface="+mn-ea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1200">
          <a:solidFill>
            <a:schemeClr val="tx1"/>
          </a:solidFill>
          <a:latin typeface="Lucida Grande" pitchFamily="-28" charset="0"/>
          <a:ea typeface="+mn-ea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1000">
          <a:solidFill>
            <a:schemeClr val="tx1"/>
          </a:solidFill>
          <a:latin typeface="Lucida Grande" pitchFamily="-28" charset="0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1000">
          <a:solidFill>
            <a:schemeClr val="tx1"/>
          </a:solidFill>
          <a:latin typeface="Lucida Grande" pitchFamily="-28" charset="0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1000">
          <a:solidFill>
            <a:schemeClr val="tx1"/>
          </a:solidFill>
          <a:latin typeface="Lucida Grande" pitchFamily="-28" charset="0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1000">
          <a:solidFill>
            <a:schemeClr val="tx1"/>
          </a:solidFill>
          <a:latin typeface="Lucida Grande" pitchFamily="-28" charset="0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1000">
          <a:solidFill>
            <a:schemeClr val="tx1"/>
          </a:solidFill>
          <a:latin typeface="Lucida Grande" pitchFamily="-28" charset="0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2.xml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12" Type="http://schemas.microsoft.com/office/2007/relationships/diagramDrawing" Target="../diagrams/drawing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11" Type="http://schemas.openxmlformats.org/officeDocument/2006/relationships/diagramColors" Target="../diagrams/colors2.xml"/><Relationship Id="rId5" Type="http://schemas.openxmlformats.org/officeDocument/2006/relationships/diagramQuickStyle" Target="../diagrams/quickStyle1.xml"/><Relationship Id="rId10" Type="http://schemas.openxmlformats.org/officeDocument/2006/relationships/diagramQuickStyle" Target="../diagrams/quickStyle2.xml"/><Relationship Id="rId4" Type="http://schemas.openxmlformats.org/officeDocument/2006/relationships/diagramLayout" Target="../diagrams/layout1.xml"/><Relationship Id="rId9" Type="http://schemas.openxmlformats.org/officeDocument/2006/relationships/diagramLayout" Target="../diagrams/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4.xml"/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12" Type="http://schemas.microsoft.com/office/2007/relationships/diagramDrawing" Target="../diagrams/drawing4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11" Type="http://schemas.openxmlformats.org/officeDocument/2006/relationships/diagramColors" Target="../diagrams/colors4.xml"/><Relationship Id="rId5" Type="http://schemas.openxmlformats.org/officeDocument/2006/relationships/diagramQuickStyle" Target="../diagrams/quickStyle3.xml"/><Relationship Id="rId10" Type="http://schemas.openxmlformats.org/officeDocument/2006/relationships/diagramQuickStyle" Target="../diagrams/quickStyle4.xml"/><Relationship Id="rId4" Type="http://schemas.openxmlformats.org/officeDocument/2006/relationships/diagramLayout" Target="../diagrams/layout3.xml"/><Relationship Id="rId9" Type="http://schemas.openxmlformats.org/officeDocument/2006/relationships/diagramLayout" Target="../diagrams/layout4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6.xml"/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12" Type="http://schemas.microsoft.com/office/2007/relationships/diagramDrawing" Target="../diagrams/drawing6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5.xml"/><Relationship Id="rId11" Type="http://schemas.openxmlformats.org/officeDocument/2006/relationships/diagramColors" Target="../diagrams/colors6.xml"/><Relationship Id="rId5" Type="http://schemas.openxmlformats.org/officeDocument/2006/relationships/diagramQuickStyle" Target="../diagrams/quickStyle5.xml"/><Relationship Id="rId10" Type="http://schemas.openxmlformats.org/officeDocument/2006/relationships/diagramQuickStyle" Target="../diagrams/quickStyle6.xml"/><Relationship Id="rId4" Type="http://schemas.openxmlformats.org/officeDocument/2006/relationships/diagramLayout" Target="../diagrams/layout5.xml"/><Relationship Id="rId9" Type="http://schemas.openxmlformats.org/officeDocument/2006/relationships/diagramLayout" Target="../diagrams/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B9D3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5" name="Rectangle 47"/>
          <p:cNvSpPr>
            <a:spLocks noGrp="1" noChangeArrowheads="1"/>
          </p:cNvSpPr>
          <p:nvPr>
            <p:ph type="subTitle" idx="1"/>
          </p:nvPr>
        </p:nvSpPr>
        <p:spPr>
          <a:xfrm>
            <a:off x="468313" y="2781300"/>
            <a:ext cx="7775575" cy="1151756"/>
          </a:xfrm>
        </p:spPr>
        <p:txBody>
          <a:bodyPr/>
          <a:lstStyle/>
          <a:p>
            <a:r>
              <a:rPr lang="en-GB" i="1" dirty="0" smtClean="0"/>
              <a:t>March 2014</a:t>
            </a:r>
          </a:p>
          <a:p>
            <a:r>
              <a:rPr lang="en-GB" i="1" dirty="0" smtClean="0"/>
              <a:t>Eileen Broderick- Income Maximization Service</a:t>
            </a:r>
          </a:p>
          <a:p>
            <a:endParaRPr lang="en-GB" i="1" dirty="0"/>
          </a:p>
        </p:txBody>
      </p:sp>
      <p:sp>
        <p:nvSpPr>
          <p:cNvPr id="2096" name="Rectangle 48"/>
          <p:cNvSpPr>
            <a:spLocks noGrp="1" noChangeArrowheads="1"/>
          </p:cNvSpPr>
          <p:nvPr>
            <p:ph type="ctrTitle"/>
          </p:nvPr>
        </p:nvSpPr>
        <p:spPr>
          <a:noFill/>
          <a:ln/>
        </p:spPr>
        <p:txBody>
          <a:bodyPr/>
          <a:lstStyle/>
          <a:p>
            <a:r>
              <a:rPr lang="en-GB" dirty="0" smtClean="0"/>
              <a:t>Welfare Reform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 PIP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400" dirty="0" smtClean="0"/>
              <a:t>Habitual residence test</a:t>
            </a:r>
          </a:p>
          <a:p>
            <a:r>
              <a:rPr lang="en-GB" sz="2400" dirty="0" smtClean="0"/>
              <a:t>Government want fewer people to get PIP </a:t>
            </a:r>
          </a:p>
          <a:p>
            <a:r>
              <a:rPr lang="en-GB" sz="2400" dirty="0" smtClean="0"/>
              <a:t>Need to have the health condition or disability and difficulties with activities related to daily living or mobility for a year.</a:t>
            </a:r>
          </a:p>
          <a:p>
            <a:r>
              <a:rPr lang="en-GB" sz="2400" dirty="0" smtClean="0"/>
              <a:t>No lower rate for daily living</a:t>
            </a:r>
          </a:p>
          <a:p>
            <a:r>
              <a:rPr lang="en-GB" sz="2400" dirty="0" smtClean="0"/>
              <a:t>In Islington, </a:t>
            </a:r>
            <a:r>
              <a:rPr lang="en-GB" sz="2400" dirty="0" err="1" smtClean="0"/>
              <a:t>dla</a:t>
            </a:r>
            <a:r>
              <a:rPr lang="en-GB" sz="2400" dirty="0" smtClean="0"/>
              <a:t> renewals continue until transfer date.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24569377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Universal Credit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400" dirty="0" smtClean="0"/>
              <a:t>Islington timetable is unknown</a:t>
            </a:r>
          </a:p>
          <a:p>
            <a:r>
              <a:rPr lang="en-GB" sz="2400" dirty="0" smtClean="0"/>
              <a:t>Online claims ( digital) </a:t>
            </a:r>
          </a:p>
          <a:p>
            <a:r>
              <a:rPr lang="en-GB" sz="2400" dirty="0" smtClean="0"/>
              <a:t>One household payment</a:t>
            </a:r>
          </a:p>
          <a:p>
            <a:r>
              <a:rPr lang="en-GB" sz="2400" dirty="0" smtClean="0"/>
              <a:t>Paid monthly( 5 weekly) in arrears</a:t>
            </a:r>
          </a:p>
          <a:p>
            <a:endParaRPr lang="en-GB" sz="2400" dirty="0" smtClean="0"/>
          </a:p>
          <a:p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16330036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 smtClean="0"/>
          </a:p>
          <a:p>
            <a:endParaRPr lang="en-GB" dirty="0"/>
          </a:p>
          <a:p>
            <a:endParaRPr lang="en-GB" dirty="0" smtClean="0"/>
          </a:p>
          <a:p>
            <a:pPr marL="0" indent="0">
              <a:buNone/>
            </a:pPr>
            <a:r>
              <a:rPr lang="en-GB" sz="9600" dirty="0" smtClean="0"/>
              <a:t>Questions? </a:t>
            </a:r>
            <a:r>
              <a:rPr lang="en-GB" dirty="0" smtClean="0"/>
              <a:t>                                                     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endParaRPr lang="en-GB" dirty="0"/>
          </a:p>
          <a:p>
            <a:endParaRPr lang="en-GB" dirty="0"/>
          </a:p>
          <a:p>
            <a:pPr marL="0" indent="0">
              <a:buNone/>
            </a:pPr>
            <a:r>
              <a:rPr lang="en-GB" dirty="0" smtClean="0"/>
              <a:t>                                              </a:t>
            </a:r>
            <a:endParaRPr lang="en-GB" sz="9600" dirty="0"/>
          </a:p>
        </p:txBody>
      </p:sp>
    </p:spTree>
    <p:extLst>
      <p:ext uri="{BB962C8B-B14F-4D97-AF65-F5344CB8AC3E}">
        <p14:creationId xmlns:p14="http://schemas.microsoft.com/office/powerpoint/2010/main" val="42548961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IMAX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400" b="1" dirty="0" smtClean="0"/>
              <a:t>Advice line 0207 527- 4490 (</a:t>
            </a:r>
            <a:r>
              <a:rPr lang="en-GB" sz="2400" b="1" i="1" dirty="0" smtClean="0"/>
              <a:t>option 4, available 9.30-4.30 Mon- Thurs)</a:t>
            </a:r>
          </a:p>
          <a:p>
            <a:endParaRPr lang="en-GB" sz="2400" i="1" dirty="0"/>
          </a:p>
          <a:p>
            <a:r>
              <a:rPr lang="en-GB" sz="2400" b="1" dirty="0" smtClean="0"/>
              <a:t>Email: claimit@islington.gov.uk</a:t>
            </a:r>
            <a:endParaRPr lang="en-GB" sz="2400" b="1" dirty="0"/>
          </a:p>
        </p:txBody>
      </p:sp>
    </p:spTree>
    <p:extLst>
      <p:ext uri="{BB962C8B-B14F-4D97-AF65-F5344CB8AC3E}">
        <p14:creationId xmlns:p14="http://schemas.microsoft.com/office/powerpoint/2010/main" val="14696226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Objectives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sz="2400" dirty="0" smtClean="0"/>
          </a:p>
          <a:p>
            <a:endParaRPr lang="en-GB" sz="2400" dirty="0"/>
          </a:p>
          <a:p>
            <a:r>
              <a:rPr lang="en-GB" sz="2400" dirty="0" smtClean="0"/>
              <a:t> To look at Welfare Reform changes and understand</a:t>
            </a:r>
          </a:p>
          <a:p>
            <a:pPr marL="0" indent="0">
              <a:buNone/>
            </a:pPr>
            <a:r>
              <a:rPr lang="en-GB" sz="2400" dirty="0"/>
              <a:t> </a:t>
            </a:r>
            <a:r>
              <a:rPr lang="en-GB" sz="2400" dirty="0" smtClean="0"/>
              <a:t>    the challenges residents face </a:t>
            </a:r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val="40104041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250825" y="908050"/>
            <a:ext cx="8642350" cy="701675"/>
          </a:xfrm>
        </p:spPr>
        <p:txBody>
          <a:bodyPr/>
          <a:lstStyle/>
          <a:p>
            <a:pPr eaLnBrk="1" hangingPunct="1"/>
            <a:r>
              <a:rPr lang="en-GB" dirty="0" smtClean="0"/>
              <a:t>Some of the first changes…………………………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68313" y="1628800"/>
            <a:ext cx="4032250" cy="4320480"/>
          </a:xfrm>
        </p:spPr>
        <p:txBody>
          <a:bodyPr/>
          <a:lstStyle/>
          <a:p>
            <a:pPr eaLnBrk="1" hangingPunct="1"/>
            <a:r>
              <a:rPr lang="en-GB" sz="2000" dirty="0" smtClean="0"/>
              <a:t>Mortgage interest cut</a:t>
            </a:r>
          </a:p>
          <a:p>
            <a:pPr eaLnBrk="1" hangingPunct="1"/>
            <a:r>
              <a:rPr lang="en-GB" sz="2000" dirty="0" smtClean="0"/>
              <a:t>Child Trust Fund scrapped</a:t>
            </a:r>
          </a:p>
          <a:p>
            <a:pPr eaLnBrk="1" hangingPunct="1"/>
            <a:r>
              <a:rPr lang="en-GB" sz="2000" dirty="0" smtClean="0"/>
              <a:t>Health in pregnancy grant gone</a:t>
            </a:r>
          </a:p>
          <a:p>
            <a:pPr eaLnBrk="1" hangingPunct="1"/>
            <a:r>
              <a:rPr lang="en-GB" sz="2000" dirty="0" smtClean="0"/>
              <a:t>Sure Start grant- 1</a:t>
            </a:r>
            <a:r>
              <a:rPr lang="en-GB" sz="2000" baseline="30000" dirty="0" smtClean="0"/>
              <a:t>st</a:t>
            </a:r>
            <a:r>
              <a:rPr lang="en-GB" sz="2000" dirty="0" smtClean="0"/>
              <a:t> child only</a:t>
            </a:r>
          </a:p>
          <a:p>
            <a:pPr eaLnBrk="1" hangingPunct="1"/>
            <a:r>
              <a:rPr lang="en-GB" sz="2000" dirty="0" err="1" smtClean="0"/>
              <a:t>Cb</a:t>
            </a:r>
            <a:r>
              <a:rPr lang="en-GB" sz="2000" dirty="0" smtClean="0"/>
              <a:t> restricted</a:t>
            </a:r>
          </a:p>
          <a:p>
            <a:pPr eaLnBrk="1" hangingPunct="1"/>
            <a:r>
              <a:rPr lang="en-GB" sz="2000" dirty="0" smtClean="0"/>
              <a:t>Tax credit reductions</a:t>
            </a:r>
          </a:p>
          <a:p>
            <a:pPr eaLnBrk="1" hangingPunct="1"/>
            <a:r>
              <a:rPr lang="en-GB" sz="2000" dirty="0" err="1" smtClean="0"/>
              <a:t>Hb</a:t>
            </a:r>
            <a:r>
              <a:rPr lang="en-GB" sz="2000" dirty="0" smtClean="0"/>
              <a:t> changes/ Local housing allowance caps</a:t>
            </a:r>
          </a:p>
          <a:p>
            <a:pPr eaLnBrk="1" hangingPunct="1"/>
            <a:r>
              <a:rPr lang="en-GB" sz="2000" dirty="0" smtClean="0"/>
              <a:t>Uprating – no longer use retail price index</a:t>
            </a:r>
          </a:p>
          <a:p>
            <a:pPr eaLnBrk="1" hangingPunct="1"/>
            <a:r>
              <a:rPr lang="en-GB" sz="2000" dirty="0" smtClean="0"/>
              <a:t>Reform of </a:t>
            </a:r>
            <a:r>
              <a:rPr lang="en-GB" sz="2000" dirty="0" err="1" smtClean="0"/>
              <a:t>esa</a:t>
            </a:r>
            <a:endParaRPr lang="en-GB" sz="2000" dirty="0" smtClean="0"/>
          </a:p>
          <a:p>
            <a:pPr lvl="1" algn="ctr" eaLnBrk="1" hangingPunct="1"/>
            <a:endParaRPr lang="en-GB" sz="1600" dirty="0" smtClean="0"/>
          </a:p>
          <a:p>
            <a:pPr eaLnBrk="1" hangingPunct="1"/>
            <a:endParaRPr lang="en-GB" sz="2000" dirty="0" smtClean="0"/>
          </a:p>
          <a:p>
            <a:pPr eaLnBrk="1" hangingPunct="1"/>
            <a:endParaRPr lang="en-GB" sz="2000" dirty="0" smtClean="0"/>
          </a:p>
        </p:txBody>
      </p:sp>
    </p:spTree>
    <p:extLst>
      <p:ext uri="{BB962C8B-B14F-4D97-AF65-F5344CB8AC3E}">
        <p14:creationId xmlns:p14="http://schemas.microsoft.com/office/powerpoint/2010/main" val="31723208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The headline changes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8313" y="1981200"/>
            <a:ext cx="3527623" cy="1015752"/>
          </a:xfrm>
        </p:spPr>
        <p:txBody>
          <a:bodyPr/>
          <a:lstStyle/>
          <a:p>
            <a:r>
              <a:rPr lang="en-GB" dirty="0" smtClean="0"/>
              <a:t>Bedroom Tax</a:t>
            </a:r>
          </a:p>
          <a:p>
            <a:endParaRPr lang="en-GB" dirty="0"/>
          </a:p>
          <a:p>
            <a:r>
              <a:rPr lang="en-GB" dirty="0" smtClean="0"/>
              <a:t>Social fund reform</a:t>
            </a:r>
          </a:p>
          <a:p>
            <a:endParaRPr lang="en-GB" dirty="0"/>
          </a:p>
          <a:p>
            <a:r>
              <a:rPr lang="en-GB" dirty="0" smtClean="0"/>
              <a:t>Employment &amp; support Allowance </a:t>
            </a:r>
          </a:p>
          <a:p>
            <a:pPr marL="0" indent="0">
              <a:buNone/>
            </a:pPr>
            <a:r>
              <a:rPr lang="en-GB" dirty="0" smtClean="0"/>
              <a:t>   migration</a:t>
            </a:r>
            <a:r>
              <a:rPr lang="en-GB" dirty="0"/>
              <a:t>	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27984" y="1988840"/>
            <a:ext cx="2520280" cy="648072"/>
          </a:xfrm>
        </p:spPr>
        <p:txBody>
          <a:bodyPr/>
          <a:lstStyle/>
          <a:p>
            <a:r>
              <a:rPr lang="en-GB" dirty="0" smtClean="0"/>
              <a:t>Benefit cap</a:t>
            </a:r>
          </a:p>
          <a:p>
            <a:endParaRPr lang="en-GB" dirty="0"/>
          </a:p>
          <a:p>
            <a:r>
              <a:rPr lang="en-GB" dirty="0" smtClean="0"/>
              <a:t>Council Tax benefit abolished</a:t>
            </a:r>
          </a:p>
          <a:p>
            <a:r>
              <a:rPr lang="en-GB" dirty="0" smtClean="0"/>
              <a:t> JSA Sanctions</a:t>
            </a:r>
            <a:endParaRPr lang="en-GB" dirty="0"/>
          </a:p>
          <a:p>
            <a:endParaRPr lang="en-GB" dirty="0" smtClean="0"/>
          </a:p>
          <a:p>
            <a:endParaRPr lang="en-GB" dirty="0"/>
          </a:p>
          <a:p>
            <a:endParaRPr lang="en-GB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52029221"/>
              </p:ext>
            </p:extLst>
          </p:nvPr>
        </p:nvGraphicFramePr>
        <p:xfrm>
          <a:off x="395536" y="1988840"/>
          <a:ext cx="7776864" cy="34167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88432"/>
                <a:gridCol w="3888432"/>
              </a:tblGrid>
              <a:tr h="1138925">
                <a:tc>
                  <a:txBody>
                    <a:bodyPr/>
                    <a:lstStyle/>
                    <a:p>
                      <a:r>
                        <a:rPr lang="en-GB" sz="2400" dirty="0" smtClean="0">
                          <a:solidFill>
                            <a:schemeClr val="tx1"/>
                          </a:solidFill>
                        </a:rPr>
                        <a:t>Bedroom</a:t>
                      </a:r>
                      <a:r>
                        <a:rPr lang="en-GB" sz="2400" baseline="0" dirty="0" smtClean="0">
                          <a:solidFill>
                            <a:schemeClr val="tx1"/>
                          </a:solidFill>
                        </a:rPr>
                        <a:t> tax</a:t>
                      </a:r>
                      <a:endParaRPr lang="en-GB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400" dirty="0" smtClean="0">
                          <a:solidFill>
                            <a:schemeClr val="tx1"/>
                          </a:solidFill>
                        </a:rPr>
                        <a:t>Benefit</a:t>
                      </a:r>
                      <a:r>
                        <a:rPr lang="en-GB" sz="2400" baseline="0" dirty="0" smtClean="0">
                          <a:solidFill>
                            <a:schemeClr val="tx1"/>
                          </a:solidFill>
                        </a:rPr>
                        <a:t> cap</a:t>
                      </a:r>
                      <a:endParaRPr lang="en-GB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1138925">
                <a:tc>
                  <a:txBody>
                    <a:bodyPr/>
                    <a:lstStyle/>
                    <a:p>
                      <a:r>
                        <a:rPr lang="en-GB" sz="2400" b="1" dirty="0" smtClean="0">
                          <a:solidFill>
                            <a:schemeClr val="tx1"/>
                          </a:solidFill>
                        </a:rPr>
                        <a:t>Social Fund reform</a:t>
                      </a:r>
                      <a:endParaRPr lang="en-GB" sz="2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400" b="1" dirty="0" smtClean="0"/>
                        <a:t>Council Tax benefit abolished</a:t>
                      </a:r>
                      <a:endParaRPr lang="en-GB" sz="2400" b="1" dirty="0"/>
                    </a:p>
                  </a:txBody>
                  <a:tcPr/>
                </a:tc>
              </a:tr>
              <a:tr h="1138925">
                <a:tc>
                  <a:txBody>
                    <a:bodyPr/>
                    <a:lstStyle/>
                    <a:p>
                      <a:r>
                        <a:rPr lang="en-GB" sz="2400" b="1" dirty="0" smtClean="0"/>
                        <a:t>Employment</a:t>
                      </a:r>
                      <a:r>
                        <a:rPr lang="en-GB" sz="2400" b="1" baseline="0" dirty="0" smtClean="0"/>
                        <a:t> &amp; support allowance migration</a:t>
                      </a:r>
                      <a:endParaRPr lang="en-GB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400" b="1" dirty="0" smtClean="0"/>
                        <a:t>Replacing</a:t>
                      </a:r>
                      <a:r>
                        <a:rPr lang="en-GB" sz="2400" b="1" baseline="0" dirty="0" smtClean="0"/>
                        <a:t> </a:t>
                      </a:r>
                      <a:r>
                        <a:rPr lang="en-GB" sz="2400" b="1" baseline="0" dirty="0" err="1" smtClean="0"/>
                        <a:t>dla</a:t>
                      </a:r>
                      <a:r>
                        <a:rPr lang="en-GB" sz="2400" b="1" baseline="0" dirty="0" smtClean="0"/>
                        <a:t> with pip</a:t>
                      </a:r>
                      <a:endParaRPr lang="en-GB" sz="2400" b="1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247431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ESA Migration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313" y="1981200"/>
            <a:ext cx="7772400" cy="2383904"/>
          </a:xfrm>
        </p:spPr>
        <p:txBody>
          <a:bodyPr/>
          <a:lstStyle/>
          <a:p>
            <a:pPr>
              <a:defRPr/>
            </a:pPr>
            <a:r>
              <a:rPr lang="en-GB" sz="2400" dirty="0" smtClean="0"/>
              <a:t>Between October 2010 and spring 2014 anyone receiving incapacity benefit, severe disablement allowance, or income support paid on the grounds of disability will be reassessed for employment support allowance( </a:t>
            </a:r>
            <a:r>
              <a:rPr lang="en-GB" sz="2400" dirty="0" err="1" smtClean="0"/>
              <a:t>esa</a:t>
            </a:r>
            <a:r>
              <a:rPr lang="en-GB" sz="2400" dirty="0" smtClean="0"/>
              <a:t>)</a:t>
            </a:r>
          </a:p>
          <a:p>
            <a:pPr marL="0" indent="0">
              <a:buNone/>
              <a:defRPr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022727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611560" y="836712"/>
            <a:ext cx="7772400" cy="495300"/>
          </a:xfrm>
        </p:spPr>
        <p:txBody>
          <a:bodyPr/>
          <a:lstStyle/>
          <a:p>
            <a:pPr eaLnBrk="1" hangingPunct="1"/>
            <a:r>
              <a:rPr lang="en-GB" dirty="0" smtClean="0">
                <a:solidFill>
                  <a:schemeClr val="tx1"/>
                </a:solidFill>
              </a:rPr>
              <a:t>Three possible outcomes- outcome 1</a:t>
            </a:r>
          </a:p>
        </p:txBody>
      </p:sp>
      <p:graphicFrame>
        <p:nvGraphicFramePr>
          <p:cNvPr id="14" name="Diagram 13"/>
          <p:cNvGraphicFramePr/>
          <p:nvPr>
            <p:extLst>
              <p:ext uri="{D42A27DB-BD31-4B8C-83A1-F6EECF244321}">
                <p14:modId xmlns:p14="http://schemas.microsoft.com/office/powerpoint/2010/main" val="2139337451"/>
              </p:ext>
            </p:extLst>
          </p:nvPr>
        </p:nvGraphicFramePr>
        <p:xfrm>
          <a:off x="683568" y="1397000"/>
          <a:ext cx="7704856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2" name="Diagram 1"/>
          <p:cNvGraphicFramePr/>
          <p:nvPr>
            <p:extLst>
              <p:ext uri="{D42A27DB-BD31-4B8C-83A1-F6EECF244321}">
                <p14:modId xmlns:p14="http://schemas.microsoft.com/office/powerpoint/2010/main" val="3004022833"/>
              </p:ext>
            </p:extLst>
          </p:nvPr>
        </p:nvGraphicFramePr>
        <p:xfrm>
          <a:off x="1524000" y="13970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</p:spTree>
    <p:extLst>
      <p:ext uri="{BB962C8B-B14F-4D97-AF65-F5344CB8AC3E}">
        <p14:creationId xmlns:p14="http://schemas.microsoft.com/office/powerpoint/2010/main" val="266982662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611560" y="836712"/>
            <a:ext cx="7772400" cy="495300"/>
          </a:xfrm>
        </p:spPr>
        <p:txBody>
          <a:bodyPr/>
          <a:lstStyle/>
          <a:p>
            <a:pPr eaLnBrk="1" hangingPunct="1"/>
            <a:r>
              <a:rPr lang="en-GB" dirty="0" smtClean="0">
                <a:solidFill>
                  <a:schemeClr val="tx1"/>
                </a:solidFill>
              </a:rPr>
              <a:t>Three possible outcomes- outcome 2?</a:t>
            </a:r>
          </a:p>
        </p:txBody>
      </p:sp>
      <p:graphicFrame>
        <p:nvGraphicFramePr>
          <p:cNvPr id="14" name="Diagram 13"/>
          <p:cNvGraphicFramePr/>
          <p:nvPr>
            <p:extLst>
              <p:ext uri="{D42A27DB-BD31-4B8C-83A1-F6EECF244321}">
                <p14:modId xmlns:p14="http://schemas.microsoft.com/office/powerpoint/2010/main" val="1726704754"/>
              </p:ext>
            </p:extLst>
          </p:nvPr>
        </p:nvGraphicFramePr>
        <p:xfrm>
          <a:off x="683568" y="1397000"/>
          <a:ext cx="7704856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2" name="Diagram 1"/>
          <p:cNvGraphicFramePr/>
          <p:nvPr>
            <p:extLst>
              <p:ext uri="{D42A27DB-BD31-4B8C-83A1-F6EECF244321}">
                <p14:modId xmlns:p14="http://schemas.microsoft.com/office/powerpoint/2010/main" val="1606724750"/>
              </p:ext>
            </p:extLst>
          </p:nvPr>
        </p:nvGraphicFramePr>
        <p:xfrm>
          <a:off x="1524000" y="13970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</p:spTree>
    <p:extLst>
      <p:ext uri="{BB962C8B-B14F-4D97-AF65-F5344CB8AC3E}">
        <p14:creationId xmlns:p14="http://schemas.microsoft.com/office/powerpoint/2010/main" val="55718529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611560" y="836712"/>
            <a:ext cx="7772400" cy="495300"/>
          </a:xfrm>
        </p:spPr>
        <p:txBody>
          <a:bodyPr/>
          <a:lstStyle/>
          <a:p>
            <a:pPr eaLnBrk="1" hangingPunct="1"/>
            <a:r>
              <a:rPr lang="en-GB" dirty="0" smtClean="0">
                <a:solidFill>
                  <a:schemeClr val="tx1"/>
                </a:solidFill>
              </a:rPr>
              <a:t>Three possible outcomes- outcome 3</a:t>
            </a:r>
          </a:p>
        </p:txBody>
      </p:sp>
      <p:graphicFrame>
        <p:nvGraphicFramePr>
          <p:cNvPr id="14" name="Diagram 13"/>
          <p:cNvGraphicFramePr/>
          <p:nvPr>
            <p:extLst>
              <p:ext uri="{D42A27DB-BD31-4B8C-83A1-F6EECF244321}">
                <p14:modId xmlns:p14="http://schemas.microsoft.com/office/powerpoint/2010/main" val="1726704754"/>
              </p:ext>
            </p:extLst>
          </p:nvPr>
        </p:nvGraphicFramePr>
        <p:xfrm>
          <a:off x="683568" y="1397000"/>
          <a:ext cx="7704856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2" name="Diagram 1"/>
          <p:cNvGraphicFramePr/>
          <p:nvPr>
            <p:extLst>
              <p:ext uri="{D42A27DB-BD31-4B8C-83A1-F6EECF244321}">
                <p14:modId xmlns:p14="http://schemas.microsoft.com/office/powerpoint/2010/main" val="3416388240"/>
              </p:ext>
            </p:extLst>
          </p:nvPr>
        </p:nvGraphicFramePr>
        <p:xfrm>
          <a:off x="1524000" y="13970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</p:spTree>
    <p:extLst>
      <p:ext uri="{BB962C8B-B14F-4D97-AF65-F5344CB8AC3E}">
        <p14:creationId xmlns:p14="http://schemas.microsoft.com/office/powerpoint/2010/main" val="55718529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Personal Independence Payment( PIP)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400" dirty="0" smtClean="0"/>
              <a:t>Replaced  new claims for disability living allowance from June 2013</a:t>
            </a:r>
          </a:p>
          <a:p>
            <a:r>
              <a:rPr lang="en-GB" sz="2400" dirty="0" smtClean="0"/>
              <a:t> For Islington the transfer for those receiving </a:t>
            </a:r>
            <a:r>
              <a:rPr lang="en-GB" sz="2400" dirty="0" err="1" smtClean="0"/>
              <a:t>dla</a:t>
            </a:r>
            <a:r>
              <a:rPr lang="en-GB" sz="2400" dirty="0" smtClean="0"/>
              <a:t> is due to happen in October </a:t>
            </a:r>
            <a:r>
              <a:rPr lang="en-GB" sz="2400" dirty="0" smtClean="0"/>
              <a:t>2015</a:t>
            </a:r>
            <a:endParaRPr lang="en-GB" sz="2400" dirty="0" smtClean="0"/>
          </a:p>
          <a:p>
            <a:r>
              <a:rPr lang="en-GB" sz="2400" dirty="0" smtClean="0"/>
              <a:t>By October 2017 all </a:t>
            </a:r>
            <a:r>
              <a:rPr lang="en-GB" sz="2400" dirty="0" err="1" smtClean="0"/>
              <a:t>dla</a:t>
            </a:r>
            <a:r>
              <a:rPr lang="en-GB" sz="2400" dirty="0" smtClean="0"/>
              <a:t> claimants will have been invited to claim PIP.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02769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20070101-Templates-Powerpoint template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 Presentation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-28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-28" charset="-128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20070101-Templates-Powerpoint template</Template>
  <TotalTime>1247</TotalTime>
  <Words>430</Words>
  <Application>Microsoft Office PowerPoint</Application>
  <PresentationFormat>On-screen Show (4:3)</PresentationFormat>
  <Paragraphs>99</Paragraphs>
  <Slides>13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20070101-Templates-Powerpoint template</vt:lpstr>
      <vt:lpstr>Welfare Reform</vt:lpstr>
      <vt:lpstr>Objectives</vt:lpstr>
      <vt:lpstr>Some of the first changes…………………………</vt:lpstr>
      <vt:lpstr>The headline changes</vt:lpstr>
      <vt:lpstr>ESA Migration</vt:lpstr>
      <vt:lpstr>Three possible outcomes- outcome 1</vt:lpstr>
      <vt:lpstr>Three possible outcomes- outcome 2?</vt:lpstr>
      <vt:lpstr>Three possible outcomes- outcome 3</vt:lpstr>
      <vt:lpstr>Personal Independence Payment( PIP)</vt:lpstr>
      <vt:lpstr> PIP </vt:lpstr>
      <vt:lpstr>Universal Credit</vt:lpstr>
      <vt:lpstr>PowerPoint Presentation</vt:lpstr>
      <vt:lpstr>IMAX</vt:lpstr>
    </vt:vector>
  </TitlesOfParts>
  <Company>London Borough of Islington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Welfare Reform</dc:title>
  <dc:creator>Broderick, Eileen</dc:creator>
  <cp:lastModifiedBy>Broderick, Eileen</cp:lastModifiedBy>
  <cp:revision>44</cp:revision>
  <cp:lastPrinted>2014-03-19T11:02:26Z</cp:lastPrinted>
  <dcterms:created xsi:type="dcterms:W3CDTF">2013-01-21T15:51:13Z</dcterms:created>
  <dcterms:modified xsi:type="dcterms:W3CDTF">2014-03-19T12:17:40Z</dcterms:modified>
</cp:coreProperties>
</file>