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706" r:id="rId6"/>
    <p:sldMasterId id="2147483712" r:id="rId7"/>
  </p:sldMasterIdLst>
  <p:notesMasterIdLst>
    <p:notesMasterId r:id="rId15"/>
  </p:notesMasterIdLst>
  <p:handoutMasterIdLst>
    <p:handoutMasterId r:id="rId16"/>
  </p:handoutMasterIdLst>
  <p:sldIdLst>
    <p:sldId id="256" r:id="rId8"/>
    <p:sldId id="258" r:id="rId9"/>
    <p:sldId id="266" r:id="rId10"/>
    <p:sldId id="264" r:id="rId11"/>
    <p:sldId id="263" r:id="rId12"/>
    <p:sldId id="265" r:id="rId13"/>
    <p:sldId id="260" r:id="rId1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1DE"/>
    <a:srgbClr val="0BB9E7"/>
    <a:srgbClr val="0072C6"/>
    <a:srgbClr val="009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D9B23-96F9-49C9-B2D7-DE13672FB0AF}" type="datetimeFigureOut">
              <a:rPr lang="en-GB" smtClean="0"/>
              <a:t>19/09/2013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DF0A9-C6EA-4562-BBE7-7DCBA242FA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94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FB826-FFBF-4EA5-B7FC-71C3118E87EF}" type="datetimeFigureOut">
              <a:rPr lang="en-GB" smtClean="0"/>
              <a:t>19/09/2013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1CD80-3034-4804-AA66-9C3E39FB5F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49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8030" y="1772816"/>
            <a:ext cx="5312442" cy="1512168"/>
          </a:xfrm>
        </p:spPr>
        <p:txBody>
          <a:bodyPr>
            <a:normAutofit/>
          </a:bodyPr>
          <a:lstStyle>
            <a:lvl1pPr algn="r">
              <a:defRPr sz="4200" b="1">
                <a:solidFill>
                  <a:srgbClr val="00A1D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926" y="3501008"/>
            <a:ext cx="6248546" cy="913656"/>
          </a:xfrm>
        </p:spPr>
        <p:txBody>
          <a:bodyPr>
            <a:normAutofit/>
          </a:bodyPr>
          <a:lstStyle>
            <a:lvl1pPr marL="0" indent="0" algn="r">
              <a:buNone/>
              <a:defRPr sz="3000" cap="none" baseline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63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548680"/>
            <a:ext cx="7533331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177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09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633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505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74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523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47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70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61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slington co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06000"/>
            <a:ext cx="3537204" cy="914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628800"/>
            <a:ext cx="6336704" cy="8250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40968"/>
            <a:ext cx="8229600" cy="3416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07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6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7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4400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38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islington.ccg@nhs.n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844824"/>
            <a:ext cx="7776864" cy="1512168"/>
          </a:xfrm>
        </p:spPr>
        <p:txBody>
          <a:bodyPr>
            <a:normAutofit/>
          </a:bodyPr>
          <a:lstStyle/>
          <a:p>
            <a:r>
              <a:rPr lang="en-GB" dirty="0" smtClean="0"/>
              <a:t>Patient groups survey and Patient Chairing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Lizzie Stimson, Engagement lead</a:t>
            </a:r>
          </a:p>
          <a:p>
            <a:r>
              <a:rPr lang="en-GB" sz="2200" dirty="0" smtClean="0">
                <a:solidFill>
                  <a:schemeClr val="tx2"/>
                </a:solidFill>
              </a:rPr>
              <a:t>September 13 </a:t>
            </a:r>
            <a:endParaRPr lang="en-GB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Patient Survey Summary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GB" sz="3600" dirty="0"/>
              <a:t>Do you prefer locality, pan or both? </a:t>
            </a:r>
          </a:p>
          <a:p>
            <a:pPr lvl="1"/>
            <a:r>
              <a:rPr lang="en-GB" sz="3600" b="1" dirty="0"/>
              <a:t>Both </a:t>
            </a:r>
            <a:endParaRPr lang="en-GB" sz="3600" dirty="0"/>
          </a:p>
          <a:p>
            <a:pPr lvl="0"/>
            <a:r>
              <a:rPr lang="en-GB" sz="3600" dirty="0"/>
              <a:t>Do you get the minutes of the meeting? </a:t>
            </a:r>
          </a:p>
          <a:p>
            <a:pPr lvl="1"/>
            <a:r>
              <a:rPr lang="en-GB" sz="3600" b="1" dirty="0"/>
              <a:t>Yes</a:t>
            </a:r>
            <a:endParaRPr lang="en-GB" sz="3600" dirty="0"/>
          </a:p>
          <a:p>
            <a:pPr lvl="0"/>
            <a:r>
              <a:rPr lang="en-GB" sz="3600" dirty="0"/>
              <a:t>Do you know when the next meetings are? </a:t>
            </a:r>
          </a:p>
          <a:p>
            <a:pPr lvl="1"/>
            <a:r>
              <a:rPr lang="en-GB" sz="3600" b="1" dirty="0"/>
              <a:t>Yes </a:t>
            </a:r>
            <a:endParaRPr lang="en-GB" sz="3600" dirty="0"/>
          </a:p>
          <a:p>
            <a:pPr lvl="0"/>
            <a:r>
              <a:rPr lang="en-GB" sz="3600" dirty="0"/>
              <a:t>Are you given this information several weeks before the meeting is due to take place? </a:t>
            </a:r>
          </a:p>
          <a:p>
            <a:pPr lvl="1"/>
            <a:r>
              <a:rPr lang="en-GB" sz="3600" b="1" dirty="0"/>
              <a:t>Yes: majority 2 to 3 weeks </a:t>
            </a:r>
            <a:endParaRPr lang="en-GB" sz="3600" dirty="0"/>
          </a:p>
          <a:p>
            <a:pPr lvl="0"/>
            <a:r>
              <a:rPr lang="en-GB" sz="3600" dirty="0"/>
              <a:t>How many weeks before the meeting would you like to hear about it?</a:t>
            </a:r>
          </a:p>
          <a:p>
            <a:pPr lvl="1"/>
            <a:r>
              <a:rPr lang="en-GB" sz="3600" b="1" dirty="0"/>
              <a:t>2 to 3 weeks </a:t>
            </a:r>
            <a:endParaRPr lang="en-GB" sz="3600" dirty="0"/>
          </a:p>
          <a:p>
            <a:pPr lvl="0"/>
            <a:r>
              <a:rPr lang="en-GB" sz="3600" dirty="0"/>
              <a:t>Would you like to have a central email address / named person (other than your practice manager) for any concerns or comments about the agenda and meetings? </a:t>
            </a:r>
          </a:p>
          <a:p>
            <a:pPr lvl="1"/>
            <a:r>
              <a:rPr lang="en-GB" sz="3600" b="1" dirty="0"/>
              <a:t>Yes </a:t>
            </a:r>
            <a:endParaRPr lang="en-GB" sz="3600" dirty="0"/>
          </a:p>
          <a:p>
            <a:pPr lvl="0"/>
            <a:r>
              <a:rPr lang="en-GB" sz="3600" dirty="0"/>
              <a:t>Do you feel any questions or concerns you have during the meetings are answered? </a:t>
            </a:r>
          </a:p>
          <a:p>
            <a:pPr lvl="1"/>
            <a:r>
              <a:rPr lang="en-GB" sz="3600" b="1" dirty="0"/>
              <a:t>Sometimes</a:t>
            </a:r>
            <a:r>
              <a:rPr lang="en-GB" sz="3600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4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7986" y="548680"/>
            <a:ext cx="7704856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900" b="1" dirty="0" smtClean="0">
                <a:solidFill>
                  <a:srgbClr val="00A1DE"/>
                </a:solidFill>
              </a:rPr>
              <a:t>Patient Chairing: </a:t>
            </a:r>
          </a:p>
          <a:p>
            <a:r>
              <a:rPr lang="en-GB" sz="2000" b="1" dirty="0">
                <a:solidFill>
                  <a:srgbClr val="00A1DE"/>
                </a:solidFill>
              </a:rPr>
              <a:t>Things we need to explore in further depth </a:t>
            </a:r>
            <a:r>
              <a:rPr lang="en-GB" sz="2000" b="1" dirty="0" smtClean="0">
                <a:solidFill>
                  <a:srgbClr val="00A1DE"/>
                </a:solidFill>
              </a:rPr>
              <a:t>out of </a:t>
            </a:r>
            <a:r>
              <a:rPr lang="en-GB" sz="2000" b="1" dirty="0">
                <a:solidFill>
                  <a:srgbClr val="00A1DE"/>
                </a:solidFill>
              </a:rPr>
              <a:t>your </a:t>
            </a:r>
            <a:r>
              <a:rPr lang="en-GB" sz="2000" b="1" dirty="0" smtClean="0">
                <a:solidFill>
                  <a:srgbClr val="00A1DE"/>
                </a:solidFill>
              </a:rPr>
              <a:t>feedback:</a:t>
            </a:r>
          </a:p>
          <a:p>
            <a:endParaRPr lang="en-GB" sz="2900" b="1" dirty="0">
              <a:solidFill>
                <a:srgbClr val="00A1DE"/>
              </a:solidFill>
            </a:endParaRPr>
          </a:p>
          <a:p>
            <a:endParaRPr lang="en-GB" sz="2900" b="1" dirty="0" smtClean="0">
              <a:solidFill>
                <a:srgbClr val="00A1D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7986" y="1772816"/>
            <a:ext cx="776843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Some </a:t>
            </a:r>
            <a:r>
              <a:rPr lang="en-GB" sz="2000" dirty="0"/>
              <a:t>support for patient chairing </a:t>
            </a:r>
            <a:endParaRPr lang="en-GB" sz="2000" dirty="0" smtClean="0"/>
          </a:p>
          <a:p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Although</a:t>
            </a:r>
            <a:r>
              <a:rPr lang="en-GB" sz="2000" dirty="0"/>
              <a:t>, some people felt it should still be led by a GP or staff member </a:t>
            </a:r>
            <a:endParaRPr lang="en-GB" sz="2000" dirty="0" smtClean="0"/>
          </a:p>
          <a:p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‘</a:t>
            </a:r>
            <a:r>
              <a:rPr lang="en-GB" sz="2000" dirty="0"/>
              <a:t>A good idea in principle but would need careful </a:t>
            </a:r>
            <a:r>
              <a:rPr lang="en-GB" sz="2000" dirty="0" smtClean="0"/>
              <a:t>planning’</a:t>
            </a:r>
          </a:p>
          <a:p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We </a:t>
            </a:r>
            <a:r>
              <a:rPr lang="en-GB" sz="2000" dirty="0"/>
              <a:t>would like to explore in further depth to see if there would be anyone interested in doing it and if so how we could support people to chair. </a:t>
            </a:r>
          </a:p>
        </p:txBody>
      </p:sp>
    </p:spTree>
    <p:extLst>
      <p:ext uri="{BB962C8B-B14F-4D97-AF65-F5344CB8AC3E}">
        <p14:creationId xmlns:p14="http://schemas.microsoft.com/office/powerpoint/2010/main" val="193577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does chairing </a:t>
            </a:r>
            <a:r>
              <a:rPr lang="en-GB" dirty="0" smtClean="0"/>
              <a:t>involve?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/>
          </a:bodyPr>
          <a:lstStyle/>
          <a:p>
            <a:pPr lvl="0"/>
            <a:r>
              <a:rPr lang="en-GB" sz="2600" dirty="0"/>
              <a:t>Leading the meeting, this includes:</a:t>
            </a:r>
          </a:p>
          <a:p>
            <a:pPr lvl="2"/>
            <a:r>
              <a:rPr lang="en-GB" dirty="0"/>
              <a:t>Going over minutes and action points </a:t>
            </a:r>
          </a:p>
          <a:p>
            <a:pPr lvl="2"/>
            <a:r>
              <a:rPr lang="en-GB" dirty="0"/>
              <a:t>Introducing speakers and next agenda items</a:t>
            </a:r>
          </a:p>
          <a:p>
            <a:pPr lvl="2"/>
            <a:r>
              <a:rPr lang="en-GB" dirty="0"/>
              <a:t>Keeping items to time </a:t>
            </a:r>
          </a:p>
          <a:p>
            <a:pPr lvl="2"/>
            <a:r>
              <a:rPr lang="en-GB" dirty="0"/>
              <a:t>Letting people raise questions </a:t>
            </a:r>
          </a:p>
          <a:p>
            <a:pPr lvl="2"/>
            <a:r>
              <a:rPr lang="en-GB" dirty="0"/>
              <a:t>Helping to resolve conflict or move a topic on </a:t>
            </a:r>
          </a:p>
          <a:p>
            <a:pPr lvl="0"/>
            <a:r>
              <a:rPr lang="en-GB" sz="2600" dirty="0"/>
              <a:t>The final step of chairing is actually leading the organisation of the meeting too. To include:</a:t>
            </a:r>
          </a:p>
          <a:p>
            <a:pPr lvl="2"/>
            <a:r>
              <a:rPr lang="en-GB" dirty="0"/>
              <a:t>Agreeing agendas </a:t>
            </a:r>
          </a:p>
          <a:p>
            <a:pPr lvl="2"/>
            <a:r>
              <a:rPr lang="en-GB" dirty="0"/>
              <a:t>Signing off minutes to be sent out </a:t>
            </a:r>
          </a:p>
          <a:p>
            <a:pPr lvl="2"/>
            <a:r>
              <a:rPr lang="en-GB" dirty="0"/>
              <a:t>Working with CCG and practice managers to do above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30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Chairing skills needed: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600" dirty="0" smtClean="0"/>
              <a:t>To </a:t>
            </a:r>
            <a:r>
              <a:rPr lang="en-GB" sz="2600" dirty="0"/>
              <a:t>be objective and impartial both in the meeting and organisation </a:t>
            </a:r>
          </a:p>
          <a:p>
            <a:pPr lvl="0"/>
            <a:r>
              <a:rPr lang="en-GB" sz="2600" dirty="0"/>
              <a:t>Comfortable speaking in front of people </a:t>
            </a:r>
          </a:p>
          <a:p>
            <a:pPr lvl="0"/>
            <a:r>
              <a:rPr lang="en-GB" sz="2600" dirty="0"/>
              <a:t>Comfortable </a:t>
            </a:r>
            <a:r>
              <a:rPr lang="en-GB" sz="2600" dirty="0" smtClean="0"/>
              <a:t>guiding </a:t>
            </a:r>
            <a:r>
              <a:rPr lang="en-GB" sz="2600" dirty="0"/>
              <a:t>people</a:t>
            </a:r>
          </a:p>
          <a:p>
            <a:pPr lvl="0"/>
            <a:r>
              <a:rPr lang="en-GB" sz="2600" dirty="0"/>
              <a:t>Able to challenge constructively </a:t>
            </a:r>
          </a:p>
          <a:p>
            <a:pPr lvl="0"/>
            <a:r>
              <a:rPr lang="en-GB" sz="2600" dirty="0"/>
              <a:t>Give people space to question / raise </a:t>
            </a:r>
            <a:r>
              <a:rPr lang="en-GB" sz="2600" dirty="0" smtClean="0"/>
              <a:t>comments</a:t>
            </a:r>
          </a:p>
          <a:p>
            <a:pPr lvl="0"/>
            <a:r>
              <a:rPr lang="en-GB" sz="2600" dirty="0" smtClean="0"/>
              <a:t>Equalities awareness  </a:t>
            </a:r>
            <a:endParaRPr lang="en-GB" sz="2600" dirty="0"/>
          </a:p>
          <a:p>
            <a:pPr lvl="0"/>
            <a:r>
              <a:rPr lang="en-GB" sz="2600" dirty="0"/>
              <a:t>Basic organisational duties (able to keep a meeting in control and to time)</a:t>
            </a:r>
          </a:p>
          <a:p>
            <a:pPr lvl="0"/>
            <a:r>
              <a:rPr lang="en-GB" sz="2600" dirty="0"/>
              <a:t>Polite, courteous and a calm manner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03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</a:t>
            </a:r>
            <a:r>
              <a:rPr lang="en-GB" dirty="0" smtClean="0"/>
              <a:t>A </a:t>
            </a:r>
            <a:r>
              <a:rPr lang="en-GB" dirty="0"/>
              <a:t>possible way forward: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en-GB" sz="2000" dirty="0"/>
              <a:t>Anyone who is interested to put themselves forward </a:t>
            </a:r>
          </a:p>
          <a:p>
            <a:pPr lvl="0"/>
            <a:r>
              <a:rPr lang="en-GB" sz="2000" dirty="0"/>
              <a:t>To have an informal meeting with Locality practice manager and Dr Katie Coleman </a:t>
            </a:r>
          </a:p>
          <a:p>
            <a:pPr lvl="0"/>
            <a:r>
              <a:rPr lang="en-GB" sz="2000" dirty="0"/>
              <a:t>To start with chairing the Locality meetings, and to only chair the actual meetings (rather than also do the behind the scenes organisation)</a:t>
            </a:r>
          </a:p>
          <a:p>
            <a:pPr lvl="0"/>
            <a:r>
              <a:rPr lang="en-GB" sz="2000" dirty="0"/>
              <a:t>With the view to chairing the Pan meeting when the </a:t>
            </a:r>
            <a:r>
              <a:rPr lang="en-GB" sz="2000" dirty="0" smtClean="0"/>
              <a:t>Lay Locality </a:t>
            </a:r>
            <a:r>
              <a:rPr lang="en-GB" sz="2000" dirty="0"/>
              <a:t>Chairs feel comfortable enough to take this task on. </a:t>
            </a:r>
          </a:p>
          <a:p>
            <a:pPr lvl="2"/>
            <a:r>
              <a:rPr lang="en-GB" sz="2000" dirty="0"/>
              <a:t>This could be through one person chairing the entire meeting </a:t>
            </a:r>
            <a:r>
              <a:rPr lang="en-GB" sz="2000" dirty="0" smtClean="0"/>
              <a:t>or co-chairing or rotating the chairing. </a:t>
            </a:r>
            <a:endParaRPr lang="en-GB" sz="2000" dirty="0"/>
          </a:p>
          <a:p>
            <a:pPr lvl="0"/>
            <a:r>
              <a:rPr lang="en-GB" sz="2000" dirty="0"/>
              <a:t>The final stage would be the Chairs taking over full chairing responsibility, including organisational </a:t>
            </a:r>
            <a:r>
              <a:rPr lang="en-GB" sz="2000" dirty="0" smtClean="0"/>
              <a:t>roles</a:t>
            </a:r>
          </a:p>
          <a:p>
            <a:pPr lvl="0"/>
            <a:r>
              <a:rPr lang="en-GB" sz="2000" dirty="0" smtClean="0"/>
              <a:t>Review every 6 to 12 months.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141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To discuss at your tables: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GB" sz="2600" dirty="0" smtClean="0"/>
              <a:t>Would </a:t>
            </a:r>
            <a:r>
              <a:rPr lang="en-GB" sz="2600" dirty="0"/>
              <a:t>you like patients to chair both locality and pan?</a:t>
            </a:r>
          </a:p>
          <a:p>
            <a:pPr lvl="0"/>
            <a:r>
              <a:rPr lang="en-GB" sz="2600" dirty="0"/>
              <a:t>What skills would you like these patients to demonstrate to chair? </a:t>
            </a:r>
          </a:p>
          <a:p>
            <a:pPr lvl="0"/>
            <a:r>
              <a:rPr lang="en-GB" sz="2600" dirty="0"/>
              <a:t>What support do you think a patient would need to chair? </a:t>
            </a:r>
          </a:p>
          <a:p>
            <a:r>
              <a:rPr lang="en-GB" sz="2600" dirty="0"/>
              <a:t>If you are interested in chairing please give your names </a:t>
            </a:r>
            <a:r>
              <a:rPr lang="en-GB" sz="2600" dirty="0"/>
              <a:t>email </a:t>
            </a:r>
            <a:r>
              <a:rPr lang="en-GB" sz="2600" dirty="0" smtClean="0">
                <a:hlinkClick r:id="rId2"/>
              </a:rPr>
              <a:t>islington.ccg@nhs.net</a:t>
            </a:r>
            <a:r>
              <a:rPr lang="en-GB" sz="2600" dirty="0" smtClean="0"/>
              <a:t> or write your </a:t>
            </a:r>
            <a:r>
              <a:rPr lang="en-GB" sz="2600" smtClean="0"/>
              <a:t>names down at your tables.  </a:t>
            </a:r>
            <a:endParaRPr lang="en-GB" sz="26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96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LTPresentation templat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2C7E7"/>
      </a:accent1>
      <a:accent2>
        <a:srgbClr val="00A1DE"/>
      </a:accent2>
      <a:accent3>
        <a:srgbClr val="00A1DE"/>
      </a:accent3>
      <a:accent4>
        <a:srgbClr val="72C7E7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1DE"/>
      </a:accent1>
      <a:accent2>
        <a:srgbClr val="72C7E7"/>
      </a:accent2>
      <a:accent3>
        <a:srgbClr val="72C7E7"/>
      </a:accent3>
      <a:accent4>
        <a:srgbClr val="00A1DE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Graphic slid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FilterKeyword xmlns="879d0f4f-9fae-410f-a4be-8658b3d42e72">Corporate template</FilterKeyword>
    <Directorate xmlns="879d0f4f-9fae-410f-a4be-8658b3d42e72" xsi:nil="true"/>
    <IssueDate xmlns="879d0f4f-9fae-410f-a4be-8658b3d42e72">2013-01-27T16:59:34+00:00</IssueDate>
    <DocumentType xmlns="879d0f4f-9fae-410f-a4be-8658b3d42e7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D2D2F097B172354C93AA8D3BECC7CD320023EDF23B543CA243AA8FE8A672BC30CA" ma:contentTypeVersion="6" ma:contentTypeDescription="" ma:contentTypeScope="" ma:versionID="eeede057613b12b483352eec91a0af9a">
  <xsd:schema xmlns:xsd="http://www.w3.org/2001/XMLSchema" xmlns:p="http://schemas.microsoft.com/office/2006/metadata/properties" xmlns:ns2="879d0f4f-9fae-410f-a4be-8658b3d42e72" targetNamespace="http://schemas.microsoft.com/office/2006/metadata/properties" ma:root="true" ma:fieldsID="a8310a5b71540da33602f06aedf922ea" ns2:_="">
    <xsd:import namespace="879d0f4f-9fae-410f-a4be-8658b3d42e72"/>
    <xsd:element name="properties">
      <xsd:complexType>
        <xsd:sequence>
          <xsd:element name="documentManagement">
            <xsd:complexType>
              <xsd:all>
                <xsd:element ref="ns2:Directorate" minOccurs="0"/>
                <xsd:element ref="ns2:FilterKeyword" minOccurs="0"/>
                <xsd:element ref="ns2:IssueDate" minOccurs="0"/>
                <xsd:element ref="ns2:DocumentTyp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79d0f4f-9fae-410f-a4be-8658b3d42e72" elementFormDefault="qualified">
    <xsd:import namespace="http://schemas.microsoft.com/office/2006/documentManagement/types"/>
    <xsd:element name="Directorate" ma:index="8" nillable="true" ma:displayName="Directorate" ma:list="{4470503b-c555-4fc8-8c88-9af19a6c76ba}" ma:internalName="Directorate" ma:showField="Title" ma:web="879d0f4f-9fae-410f-a4be-8658b3d42e72">
      <xsd:simpleType>
        <xsd:restriction base="dms:Lookup"/>
      </xsd:simpleType>
    </xsd:element>
    <xsd:element name="FilterKeyword" ma:index="9" nillable="true" ma:displayName="Filter Keyword" ma:internalName="FilterKeyword">
      <xsd:simpleType>
        <xsd:restriction base="dms:Text">
          <xsd:maxLength value="255"/>
        </xsd:restriction>
      </xsd:simpleType>
    </xsd:element>
    <xsd:element name="IssueDate" ma:index="10" nillable="true" ma:displayName="Issue Date" ma:default="[today]" ma:format="DateOnly" ma:internalName="IssueDate">
      <xsd:simpleType>
        <xsd:restriction base="dms:DateTime"/>
      </xsd:simpleType>
    </xsd:element>
    <xsd:element name="DocumentType" ma:index="11" nillable="true" ma:displayName="Document Type" ma:list="{144e7938-08e6-4c0f-9fa5-9601b24779c1}" ma:internalName="DocumentType" ma:showField="Title" ma:web="879d0f4f-9fae-410f-a4be-8658b3d42e72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5C9B2D1-ADD9-4986-98D5-12CCDC7FDDE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879d0f4f-9fae-410f-a4be-8658b3d42e72"/>
  </ds:schemaRefs>
</ds:datastoreItem>
</file>

<file path=customXml/itemProps2.xml><?xml version="1.0" encoding="utf-8"?>
<ds:datastoreItem xmlns:ds="http://schemas.openxmlformats.org/officeDocument/2006/customXml" ds:itemID="{F4D201D8-35E0-480F-B39E-0420D99D0B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36B8FD-AEF1-413D-984D-A87B5993BB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9d0f4f-9fae-410f-a4be-8658b3d42e7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ILTPresentation template</Template>
  <TotalTime>384</TotalTime>
  <Words>529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ILTPresentation template</vt:lpstr>
      <vt:lpstr>1_Office Theme</vt:lpstr>
      <vt:lpstr>5_Office Theme</vt:lpstr>
      <vt:lpstr>Graphic slide</vt:lpstr>
      <vt:lpstr>Patient groups survey and Patient Chairing </vt:lpstr>
      <vt:lpstr> Patient Survey Summary </vt:lpstr>
      <vt:lpstr>PowerPoint Presentation</vt:lpstr>
      <vt:lpstr>What does chairing involve? </vt:lpstr>
      <vt:lpstr>Chairing skills needed:</vt:lpstr>
      <vt:lpstr> A possible way forward:</vt:lpstr>
      <vt:lpstr>To discuss at your tables:</vt:lpstr>
    </vt:vector>
  </TitlesOfParts>
  <Company>ELC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Zoe Anderson</dc:creator>
  <cp:lastModifiedBy>Stimson, Elizabeth</cp:lastModifiedBy>
  <cp:revision>28</cp:revision>
  <cp:lastPrinted>2013-09-19T17:07:05Z</cp:lastPrinted>
  <dcterms:created xsi:type="dcterms:W3CDTF">2013-05-01T17:40:23Z</dcterms:created>
  <dcterms:modified xsi:type="dcterms:W3CDTF">2013-09-19T17:07:23Z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0x010100D2D2F097B172354C93AA8D3BECC7CD320023EDF23B543CA243AA8FE8A672BC30CA</vt:lpwstr>
  </property>
  <property fmtid="{D5CDD505-2E9C-101B-9397-08002B2CF9AE}" pid="3" name="FilterKeyword">
    <vt:lpwstr>Corporate template</vt:lpwstr>
  </property>
  <property fmtid="{D5CDD505-2E9C-101B-9397-08002B2CF9AE}" pid="4" name="Order">
    <vt:r8>1800</vt:r8>
  </property>
</Properties>
</file>